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DF4EC6-7FB6-4207-8285-563022B83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962F81-E2CA-4373-814E-E69023CA60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BC646-F20A-4D3E-A2B4-F2A6BF04B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665C4EB-DDFC-49E9-B9E0-8EEAC58E7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95E4EF-C40A-4B99-BD4B-8C4F952DB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1AA6F-8D0A-4CAB-BFD1-BFD6A24262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D02DC4-7BB8-442C-B491-40DC3A3D6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CA8E56-9A0A-4DF7-AF2A-C581024DD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EBE4A8-2956-4252-9D11-4B20252DDD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D4AB33-9F64-4CF5-9A62-B12FD938D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19C06-CDAA-4B41-AA86-18BD6E1675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12213201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T+物流管理功能介绍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2024-01-20</a:t>
            </a:r>
            <a:endParaRPr lang="en-US" sz="2025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contents</a:t>
            </a:r>
            <a:endParaRPr lang="en-US" sz="12300">
              <a:solidFill>
                <a:srgbClr val="FFFFFF">
                  <a:alpha val="46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92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物流管理概述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采购管理功能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销售管理功能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配送管理功能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数据分析与报表功能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物流管理概述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是指在社会再生产过程中，根据物质资料实体流动的规律，应用管理的基本原理和科学方法，对物流活动进行计划、组织、指挥、协调、控制和监督，使各项物流活动实现最佳的协调与配合，以降低物流成本，提高物流效率和经济效益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物流管理定义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对于企业来说至关重要。首先，物流管理能够降低企业的运输和仓储成本，提高企业的盈利能力。其次，高效的物流管理能够确保产品及时准确地送达客户手中，提高客户满意度和忠诚度。最后，物流管理还有助于企业优化资源配置，提高运营效率。</a:t>
            </a:r>
            <a:endParaRPr lang="en-US" sz="15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物流管理的重要性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物流管理的定义与重要性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389" b="238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智能化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随着物联网、大数据、人工智能等技术的不断发展，物流管理将越来越智能化。通过智能算法和数据分析，企业能够更准确地预测物流需求，优化物流路径和资源配置。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绿色化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环保意识的提高使得绿色物流成为未来发展的重要趋势。企业需要关注物流活动对环境的影响，通过采用环保包装、优化运输方式等措施降低碳排放和环境污染。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全球化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随着全球化的深入发展，跨国物流需求不断增加。企业需要建立全球化的物流网络，提高国际物流的效率和可靠性。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物流管理的发展趋势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VS</a:t>
            </a:r>
            <a:endParaRPr lang="en-US" sz="765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+物流管理系统是一款先进的物流管理软件，具有高度的集成性、智能化和可扩展性。该系统支持多种运输方式和仓储管理，能够实现物流信息的实时更新和处理。同时，T+物流管理系统还提供丰富的数据分析和报表功能，帮助企业更好地掌握物流运营情况。</a:t>
            </a:r>
            <a:endParaRPr lang="en-US" sz="135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优势</a:t>
            </a:r>
            <a:endParaRPr lang="en-US" sz="201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T+物流管理系统具有以下优势：首先，该系统能够显著提高企业的物流效率和管理水平，降低物流成本；其次，T+物流管理系统支持多种运输方式和仓储管理，能够满足企业多样化的物流需求；最后，该系统还提供全面的数据分析和报表功能，帮助企业实现数据驱动的管理决策。</a:t>
            </a:r>
            <a:endParaRPr lang="en-US" sz="135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特点</a:t>
            </a:r>
            <a:endParaRPr lang="en-US" sz="201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T+物流管理系统的特点与优势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采购管理功能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292" r="28292"/>
          <a:stretch>
            <a:fillRect/>
          </a:stretch>
        </p:blipFill>
        <p:spPr>
          <a:xfrm>
            <a:off x="-484350" y="1584357"/>
            <a:ext cx="4575951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订单变更处理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允许用户对已提交的订单进行修改或取消，以满足灵活多变的采购需求。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创建采购订单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支持手动录入或导入采购订单，包括商品信息、数量、价格等。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订单状态跟踪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实时更新订单状态，如待审核、已审核、已发货、已完成等，方便用户了解订单进度。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采购订单管理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在收到供应商发货后，用户可进行收货确认操作，核对实际收货数量与订单数量是否一致。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收货确认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支持对收到的商品进行质量检验，确保商品符合采购要求。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质量检验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将合格的商品进行入库操作，更新库存信息。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收货入库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采购收货管理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用户可发起退货申请，注明退货原因、退货数量等信息。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退货申请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退货申请需经过审核确认，以确保退货的合理性。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退货审核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审核通过的退货申请可进行出库操作，将商品退回给供应商。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退货出库</a:t>
            </a:r>
            <a:endParaRPr lang="en-US" sz="21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采购退货管理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供应商信息维护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建立供应商档案，记录供应商的基本信息、联系方式、供货范围等。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供应商评估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定期对供应商的服务质量、供货能力、价格等进行评估，以便更好地选择和管理供应商。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供应商合作协同</a:t>
            </a:r>
            <a:endParaRPr lang="en-US" sz="18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支持与供应商之间的在线协同工作，包括采购订单的确认、发货通知、收货确认等，提高采购效率。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供应商管理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库存管理功能</a:t>
            </a:r>
            <a:endParaRPr lang="en-US" sz="5175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7650" b="1">
              <a:solidFill>
                <a:schemeClr val="lt1">
                  <a:lumMod val="6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417" r="17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实时库存查询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支持在线查询各类物资的实时库存情况，包括数量、批次、状态等信息。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历史库存追溯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可查询历史库存数据，便于分析库存变化趋势和制定合理采购计划。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库存报表生成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定期生成各类库存报表，如进出库明细表、库存余额表等，为决策提供支持。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库存查询与报表分析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盘点计划制定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可根据实际情况制定盘点计划，包括盘点时间、范围、人员等安排。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盘点数据录入与审核</a:t>
              </a:r>
              <a:endPara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支持盘点数据在线录入，经过审核后自动更新库存信息，确保数据准确性。</a:t>
              </a:r>
              <a:endPara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库存调拨管理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支持不同仓库间的物资调拨，确保物资在需要时能够及时准确到达指定地点。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库存调拨与盘点管理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安全库存设定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可针对不同物资设定安全库存水平，确保物资在关键时刻的供应稳定性。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库存预警机制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当库存量低于安全水平时，系统自动触发预警通知，提醒相关人员及时补货。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预警通知方式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支持多种预警通知方式，如邮件、短信、系统消息等，确保信息及时传达。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安全库存与预警设置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ABC分类法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采用ABC分类法对物资进行优先级排序，针对不同类别物资采取不同的管理措施。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JIT（准时制）库存管理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通过精确计算需求时间和数量，实现物资在需要时准时到达，减少库存积压。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VMI（供应商管理库存）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与供应商建立紧密合作关系，共同管理库存，降低双方成本和风险。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呆滞物资处理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定期识别和处理呆滞物资，通过降价销售、报废等方式减少库存积压和资金占用。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库存优化策略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https://d.book118.com/396122132011010042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2024-09-09T06:29:20.286</cp:lastPrinted>
  <dcterms:created xsi:type="dcterms:W3CDTF">2024-09-08T22:29:20Z</dcterms:created>
  <dcterms:modified xsi:type="dcterms:W3CDTF">2024-09-08T22:29:22Z</dcterms:modified>
</cp:coreProperties>
</file>