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488EB-E3CB-4AFC-A891-3BC7B252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9E696-A374-4DFF-A495-760BC9DEC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DB1EE-83F7-40CF-8DD0-339F6469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35B2C-6789-41C4-8271-F09ABD87E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497BF-0907-43F3-9F32-B1441F52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AB199-4002-4446-95EC-F25E9FAE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D04F0-DBEA-4DE4-B8A6-B3C5C47B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5AEE7-A04B-4970-AD81-5D32FF1BE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17848-007E-4D01-9F5D-09B0A1E9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C9EE5-696F-42CA-8AB0-88458466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CBE31-860A-464D-A671-0C2DB6B81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24023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premiere pro cs6案例教程任务三——个人音乐m的制作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音乐m制作过程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后期优化与导出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个人音乐制作已成为现代生活中表达自我和分享情感的重要方式。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通过Premiere Pro CS6软件，用户可以轻松地制作出专业级别的音乐视频。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掌握Premiere Pro CS6软件的基本操作和功能。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学会制作个人音乐MV，包括视频剪辑、音频调整和特效应用。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培养创意和审美能力，提高对音乐和视频的鉴赏水平。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完成一个个人音乐MV，包括至少3首歌曲的剪辑和制作。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在制作过程中，需要运用Premiere Pro CS6的各种功能，如音频调整、转场效果、字幕设计等。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作品需要具有创意和个性化，能够表达出个人的风格和情感。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563" r="2656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https://d.book118.com/396124023021010035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2024-09-04T17:32:25.439</cp:lastPrinted>
  <dcterms:created xsi:type="dcterms:W3CDTF">2024-09-04T09:32:25Z</dcterms:created>
  <dcterms:modified xsi:type="dcterms:W3CDTF">2024-09-04T09:32:27Z</dcterms:modified>
</cp:coreProperties>
</file>