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B39FC3-D155-4330-B3AD-8EDDE745A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219394-280A-481D-A84B-A10A256B85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EF8934-1AFD-4212-A435-1E3672059F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397F13-30A3-44F9-BF00-BD5DF6E149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1E00B3-6AF8-482C-8FAC-5F8FF5EC83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9310A7-04C5-4CE3-9E4A-6A03778B6B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0D9AC2-4BDF-43D5-B6DD-E7C9FC7A97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62AD4D-77A6-4F49-84A8-3C040E22C6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9637C5-1E5D-4D32-9007-C44F1D8962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9EC306-4351-4C07-9189-DFF5E39AE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2BFA08-ACFE-46CB-B5B0-F7E0ED91F8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12405514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中考英语听力长对话解题技巧训练与强化方法探究</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2024-02-06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Introduction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Basic problem solving skills for long listening dialogues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Type of listening long dialogue questions and problem solving strategies</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Reinforcement training methods and techniques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Problem solving psychology and exam taking strategies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Example analysis and training</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Introduction</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 increasing importance of English listening comprehension in middle school entrance exams</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 need for effective training and strengthening methods to improve students' problem-solving skills in long dialogue listening</a:t>
            </a:r>
          </a:p>
        </p:txBody>
      </p:sp>
      <p:pic>
        <p:nvPicPr>
          <p:cNvPr id="6" name="Picture 6"/>
          <p:cNvPicPr>
            <a:picLocks noChangeAspect="1"/>
          </p:cNvPicPr>
          <p:nvPr/>
        </p:nvPicPr>
        <p:blipFill>
          <a:blip r:embed="rId2"/>
          <a:srcRect t="7742" b="7742"/>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 significance of this research in enhancing students' English proficiency and test performance</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Research background and significance</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80" r="58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Status of Long Listening Conversations in Middle School English Test</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The common occurrence of long dialogue listening passes in middle school English tests</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The challenges faced by students in comprehension and responding to long dialogue listening passages</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The current approaches and materials used in teaching long dialogue listening in middle schools</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headEnd type="none"/>
            <a:tailEnd type="none"/>
          </a:ln>
        </p:spPr>
        <p:style>
          <a:lnRef idx="0">
            <a:schemeClr val="dk1"/>
          </a:lnRef>
          <a:fillRef idx="1">
            <a:schemeClr val="dk1"/>
          </a:fillRef>
          <a:effectRef idx="0">
            <a:schemeClr val="dk1"/>
          </a:effectRef>
          <a:fontRef idx="minor">
            <a:schemeClr val="lt1"/>
          </a:fontRef>
        </p:style>
      </p:cxnSp>
      <p:sp>
        <p:nvSpPr>
          <p:cNvPr id="3" name="AutoShape 3"/>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20641" y="3876712"/>
            <a:ext cx="529780" cy="508540"/>
            <a:chOff x="1320641" y="3876712"/>
            <a:chExt cx="529780" cy="508540"/>
          </a:xfrm>
        </p:grpSpPr>
        <p:sp>
          <p:nvSpPr>
            <p:cNvPr id="5" name="Freeform 5"/>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5935409" y="3917288"/>
            <a:ext cx="321183" cy="427387"/>
            <a:chOff x="5935409" y="3917288"/>
            <a:chExt cx="321183" cy="427387"/>
          </a:xfrm>
        </p:grpSpPr>
        <p:sp>
          <p:nvSpPr>
            <p:cNvPr id="9" name="Freeform 9"/>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10351433" y="3876712"/>
            <a:ext cx="424244" cy="464725"/>
            <a:chOff x="10351433" y="3876712"/>
            <a:chExt cx="424244" cy="464725"/>
          </a:xfrm>
        </p:grpSpPr>
        <p:sp>
          <p:nvSpPr>
            <p:cNvPr id="14" name="Freeform 14"/>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19" name="Picture 19"/>
          <p:cNvPicPr>
            <a:picLocks noChangeAspect="1"/>
          </p:cNvPicPr>
          <p:nvPr/>
        </p:nvPicPr>
        <p:blipFill>
          <a:blip r:embed="rId2"/>
          <a:srcRect l="344" r="344"/>
          <a:stretch>
            <a:fillRect/>
          </a:stretch>
        </p:blipFill>
        <p:spPr>
          <a:xfrm>
            <a:off x="387332" y="1711400"/>
            <a:ext cx="2396303" cy="1604591"/>
          </a:xfrm>
          <a:prstGeom prst="rect">
            <a:avLst/>
          </a:prstGeom>
        </p:spPr>
      </p:pic>
      <p:pic>
        <p:nvPicPr>
          <p:cNvPr id="20" name="Picture 20"/>
          <p:cNvPicPr>
            <a:picLocks noChangeAspect="1"/>
          </p:cNvPicPr>
          <p:nvPr/>
        </p:nvPicPr>
        <p:blipFill>
          <a:blip r:embed="rId3"/>
          <a:srcRect t="24641" b="24641"/>
          <a:stretch>
            <a:fillRect/>
          </a:stretch>
        </p:blipFill>
        <p:spPr>
          <a:xfrm>
            <a:off x="4897849" y="4920583"/>
            <a:ext cx="2396303" cy="1574955"/>
          </a:xfrm>
          <a:prstGeom prst="rect">
            <a:avLst/>
          </a:prstGeom>
        </p:spPr>
      </p:pic>
      <p:pic>
        <p:nvPicPr>
          <p:cNvPr id="21" name="Picture 21"/>
          <p:cNvPicPr>
            <a:picLocks noChangeAspect="1"/>
          </p:cNvPicPr>
          <p:nvPr/>
        </p:nvPicPr>
        <p:blipFill>
          <a:blip r:embed="rId4"/>
          <a:srcRect l="344" r="344"/>
          <a:stretch>
            <a:fillRect/>
          </a:stretch>
        </p:blipFill>
        <p:spPr>
          <a:xfrm>
            <a:off x="9369642" y="1711400"/>
            <a:ext cx="2396303" cy="1604591"/>
          </a:xfrm>
          <a:prstGeom prst="rect">
            <a:avLst/>
          </a:prstGeom>
        </p:spPr>
      </p:pic>
      <p:sp>
        <p:nvSpPr>
          <p:cNvPr id="22" name="TextBox 22"/>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The critical role of problem solving skills in enhancing students' listening comprehension</a:t>
            </a:r>
          </a:p>
        </p:txBody>
      </p:sp>
      <p:sp>
        <p:nvSpPr>
          <p:cNvPr id="23" name="TextBox 23"/>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The potential benefits of incorporating problem-solving skills training into English listening instructions for middle school students</a:t>
            </a:r>
          </a:p>
        </p:txBody>
      </p:sp>
      <p:sp>
        <p:nvSpPr>
          <p:cNvPr id="24" name="TextBox 24"/>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The need for systematic training and reinforcement to develop these skills effectively</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of problem-solving skills training and reinforcement methods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Basic problem solving skills for long listening dialogues</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500" r="21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Skimming through the options quickly to get a general idea of the conversation topic and possible content</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Predicting the content of the conversation based on the options, which can help to focus attention on key information during listening</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Preview options, predict content</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55" r="314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284" r="3228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Grasp key words and understand the main idea of the conversation</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Understanding the main idea of the conversation by paying attention to the overall message rate than individual words</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Listening for key words and phrases that are related to the topic and options</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Pay attention to transitions and causal relationships in conversations</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Listening for transition words and phrases that indicate a change in topic, speaker, or mood</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Understanding causal relationships between ideas in the conversation, which can help to infer meanings and connections</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Using the context of the conversation to infer the meanings of unknown words or phrases</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Understanding that words can have different meanings depending on the context, and using this knowledge to interpret the conversation accuracy</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Using context to infer word meanings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Type of listening long dialogue questions and problem solving strategies</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Focusing on specific information</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These questions require students to pay attention to details such as names, dates, places, and other relevant facts mentioned in the dialogue</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Note taking skills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To answer these questions accurately, students should develop note taking skills to jot down important details while listening</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Paraphrasing and synonyms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Sometimes, the answers to detail comprehension questions are not stated directly in the dialogue but are implied or paraphrased Students need to be aware of this and look for synonyms or rephrased information</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Detail comprehension questions</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Understanding implied meaning</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Inference questions require students to understand the implied meaning or message behind the dialogue They need to read between the lines and make logical deductions</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Analyzing tone and language</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The tone and language used in the dialogue can provide clubs to the speaker's attitude or feelings, which can help students answer inquiry questions</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Distinguishing facts from opinions</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Students should be able to distinguish between facts stated in the dialogue and opinions or assessments made by the speakers This is critical for answering true/false questions accurately</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Inference and True/False Questions</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Identifying the topic and purpose: To understand the main idea of a long dialogue, students need to identify the topic and purpose of the conversation This helps them to focus on the key points being discussed</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Summarizing skills: Students should be able to summarize the main points of the dialogue in their own words This helps them to retain the information and recall it later when answering questions</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Distinguishing main ideas from supporting details: It's important for students to be able to differentiate between the main ideas and supporting details in a dialogue The main ideas are the key points being discussed, while the supporting details provide additional information or examples to illustrate the main ideas</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Main ideas</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https://d.book118.com/396124055145010052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2024-09-19T03:49:42.231</cp:lastPrinted>
  <dcterms:created xsi:type="dcterms:W3CDTF">2024-09-18T19:49:42Z</dcterms:created>
  <dcterms:modified xsi:type="dcterms:W3CDTF">2024-09-18T19:49:44Z</dcterms:modified>
</cp:coreProperties>
</file>