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9977BC-8CEA-4BC3-9B76-BD7826848D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A25884-2AF7-4A28-BDA1-F781B7B922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E09DB4-12BE-47EF-8694-D188D97F48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155FC4-18A7-4A2F-AC20-9D9A2D206A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5C3FDF-623E-4BEA-A560-4FDD5D2401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4106F5-E636-4CB4-92AA-670B40C8E5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18090A-785C-4EDE-8346-DF406445F0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6B2C86-8C16-4AE7-9F54-41AE72F60E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18D04B-7E19-4E66-A011-6A78BEA310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DFBE78-2911-425C-AC26-B8E23460D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109078-134B-4DC6-8663-1B76F7C113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6130240045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医疗机构资金管理的现代化工具与技术应用研究及实证分析</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医疗机构资金管理现状及挑战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现代化工具在医疗机构资金管理中的应用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技术在医疗机构资金管理中的实践研究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实证分析：现代化工具与技术对医疗机构资金管理的影响</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医疗机构作为社会公共服务的重要组成部分，其资金管理对于保障医疗服务的顺利进行、提高医疗质量和效率具有重要意义。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医疗机构资金管理的重要性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随着互联网、大数据、人工智能等技术的不断发展，医疗机构资金管理也面临着新的机遇和挑战。如何利用这些现代化工具和技术提高医疗机构资金管理水平，成为当前亟待解决的问题。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现代化工具与技术的发展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本研究旨在探讨现代化工具和技术在医疗机构资金管理中的应用，分析其优势、局限性和挑战，为医疗机构资金管理的改进和优化提供理论支持和实证依据。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如何有效地将现代化工具和技术应用于医疗机构资金管理中？这些工具和技术在应用中存在哪些问题？如何解决这些问题以提高医疗机构资金管理的效率和效果？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本研究采用文献综述、案例分析、问卷调查等多种研究方法，对现代化工具和技术在医疗机构资金管理中的应用进行深入研究。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首先梳理相关文献，对医疗机构资金管理的现状、问题和挑战进行分析；其次，通过案例分析探讨现代化工具和技术在医疗机构资金管理中的具体应用；最后，通过问卷调查收集数据，对现代化工具和技术在医疗机构资金管理中的应用效果进行评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研究框架</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研究方法与框架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医疗机构资金管理现状及挑战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信息化程度不足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医疗机构在资金管理方面的信息化程度普遍较低，缺乏专业的财务管理软件，无法实现实时、准确的资金监控和分析。</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预算管理不规范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部分医疗机构在预算管理方面存在不规范之处，如预算编制不合理、执行不严格等，导致资金浪费和效率低下。</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资金管理模式落后</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目前，许多医疗机构仍采用传统的资金管理模式，如手工记账、纸质凭证等，效率低下且易出错。</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医疗机构资金管理现状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随着医保支付方式的改革，医疗机构面临着资金回流速度减缓、资金周转压力增大等问题。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医保支付方式改革</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医疗市场的竞争日益加剧，医疗机构需要更加注重资金管理和运营效率，以应对市场竞争的压力。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市场竞争加剧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随着财务管理要求的不断提高，医疗机构需要更加精细化的资金管理，以满足内外部监管的要求。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财务管理要求提高</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数字化与智能化发展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随着数字化和智能化技术的不断发展，医疗机构可以借助先进的财务管理软件实现资金管理的自动化和智能化，提高管理效率和准确性。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大数据与云计算应用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大数据和云计算技术的应用可以帮助医疗机构实现资金数据的实时采集、分析和监控，为决策提供有力支持。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互联网医疗与移动支付</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互联网医疗和移动支付的发展为医疗机构提供了新的服务模式和支付手段，有助于优化患者就医体验和提高资金流转效率。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发展趋势与机遇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现代化工具在医疗机构资金管理中的应用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财务数据共享平台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建立财务数据共享平台，实现医疗机构内部各部门之间的财务数据实时共享，加强内部沟通与协作。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资金管理信息系统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通过构建完善的资金管理信息系统，实现医疗机构资金的全面、实时、动态管理，提高资金管理的效率和透明度。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电子支付与结算系统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应用电子支付与结算系统，简化医疗机构收费和支付流程，降低人力成本，提高资金流转速度。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信息化管理系统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运用数据分析与挖掘技术，对医疗机构资金数据进行深入分析，发现资金管理的潜在问题和风险，为决策提供支持。</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数据分析与挖掘技术</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利用预测模型与算法，对医疗机构未来的资金需求和流动进行预测，为资金规划和调度提供依据。</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预测模型与算法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采用风险评估与监控工具，对医疗机构资金管理的风险进行实时评估和监控，确保资金安全。</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风险评估与监控工具</a:t>
            </a:r>
          </a:p>
        </p:txBody>
      </p:sp>
      <p:pic>
        <p:nvPicPr>
          <p:cNvPr id="9" name="Picture 9"/>
          <p:cNvPicPr>
            <a:picLocks noChangeAspect="1"/>
          </p:cNvPicPr>
          <p:nvPr/>
        </p:nvPicPr>
        <p:blipFill>
          <a:blip r:embed="rId2"/>
          <a:srcRect l="16675" r="166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智能化分析工具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https://d.book118.com/396130240045010033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2024-09-01T19:33:54.994</cp:lastPrinted>
  <dcterms:created xsi:type="dcterms:W3CDTF">2024-09-01T11:33:55Z</dcterms:created>
  <dcterms:modified xsi:type="dcterms:W3CDTF">2024-09-01T11:33:57Z</dcterms:modified>
</cp:coreProperties>
</file>