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FF5E61C-9118-4216-AA9B-3E05B04EBD5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2F0D165-BFEA-4090-A296-C6CDD5C8DBE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FDB85A7-7CD8-40CB-957E-95E54BBB488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52720D4-67A3-4B5B-B42F-D96CC3C2CE0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9844DD8-AD2F-48C6-884C-AD43F936967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ED8F8EE-773B-495D-88C9-6E7BA7A95F0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97C8C2A-A873-4420-9F0F-FDB31F5E398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930DC21-7AB9-4E39-9A55-8F4A2B29B9A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910F019-559A-44F4-B892-02FCDB7F366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A0C292E-965A-417D-8432-9ABA21CF2C8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66F1DB9-935A-4470-B3EE-B10CA440B05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13.jpeg" /><Relationship Id="rId6"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96131005044010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33230" y="2310725"/>
            <a:ext cx="10525539" cy="1104900"/>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dk1">
                    <a:alpha val="100000"/>
                  </a:schemeClr>
                </a:solidFill>
                <a:latin typeface="Microsoft Yahei"/>
                <a:ea typeface="Microsoft Yahei"/>
                <a:cs typeface="Microsoft Yahei"/>
              </a:rPr>
              <a:t>肱骨内上髁炎课件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肱骨内上髁炎概述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肱骨内上髁炎的诊断与评估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肱骨内上髁炎的治疗方法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肱骨内上髁炎的预防与康复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肱骨内上髁炎的案例分析</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01</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肱骨内上髁炎概述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9534" r="9534"/>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9534" r="9534"/>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10729" r="1072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肱骨内上髁炎是一种常见的肘关节疾病，主要由于反复的屈伸和旋转运动导致肱骨内上髁处肌腱和软组织的损伤。</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该病多见于经常进行投掷、打网球、高尔夫球等运动的个体，以及经常使用前臂进行重体力劳动的人群。</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特点</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肌腱和软组织在反复的损伤和修复过程中，可能发生粘连、增厚和硬化，导致疼痛和活动受限。</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局部血液循环障碍和炎症反应也可能加重病情。</a:t>
            </a:r>
          </a:p>
        </p:txBody>
      </p:sp>
      <p:pic>
        <p:nvPicPr>
          <p:cNvPr id="7" name="Picture 7"/>
          <p:cNvPicPr>
            <a:picLocks noChangeAspect="1"/>
          </p:cNvPicPr>
          <p:nvPr/>
        </p:nvPicPr>
        <p:blipFill>
          <a:blip r:embed="rId2"/>
          <a:srcRect l="9112" r="9112"/>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l="15892" r="15892"/>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l="9575" r="9575"/>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反复的屈伸和旋转运动导致肱骨内上髁处肌腱和软组织的磨损和撕裂。</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肱骨内上髁炎的发病机制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67" r="3167"/>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t="12134" b="12134"/>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t="10033" b="10033"/>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19563" r="19563"/>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肱骨内上髁炎的症状与体征</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肱骨内上髁处疼痛，尤其是在屈伸和旋转肘关节时加重。</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肱骨内上髁处有明显的压痛点，有时可触及到硬结或条索状物。</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由于疼痛，患者可能会出现肘关节屈伸和旋转活动受限。</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长期疼痛可能导致肱骨内上髁周围的肌肉萎缩。</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疼痛</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压痛</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活动受限</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肌肉萎缩</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02</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肱骨内上髁炎的诊断与评估</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根据患者的病史、症状、体征以及影像学检查结果，综合判断是否为肱骨内上髁炎。</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诊断标准</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医生首先询问患者的病史，了解疼痛的部位、性质、程度以及伴随症状。然后进行体格检查，观察患者是否有异常的姿势或活动受限。根据初步判断，决定是否进行影像学检查，如X光、CT或MRI。最后，根据检查结果和患者的临床表现，做出最终诊断。</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诊断流程</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诊断标准与流程</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7082" b="27082"/>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影像学检查</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X光检查</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X光可以显示骨骼的结构，有助于排除其他骨骼疾病。肱骨内上髁炎在X光上可能表现为骨膜增厚、骨质增生等。</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CT检查</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CT可以更清晰地显示骨骼的细节，有助于发现早期的骨质改变和细微骨折。</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MRI检查</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MRI可以显示软组织的变化，如炎症、水肿等。对于肱骨内上髁炎的诊断，MRI具有很高的敏感性和特异性。</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包括血常规、血沉、C反应蛋白等，可以了解患者的全身状况和炎症程度。</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对于怀疑痛风的患者，可以进行尿酸检查以排除痛风性关节炎。</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实验室检查</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尿酸检查</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血液检查</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https://d.book118.com/396131005044010040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50</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2024-09-06T14:18:25.165</cp:lastPrinted>
  <dcterms:created xsi:type="dcterms:W3CDTF">2024-09-06T06:18:25Z</dcterms:created>
  <dcterms:modified xsi:type="dcterms:W3CDTF">2024-09-06T06:18:27Z</dcterms:modified>
</cp:coreProperties>
</file>