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8BDE0-A1A6-412B-B3E8-D39BB47E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21C50-F52E-4F52-AD6D-06160EA63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0CE60-8E79-4881-9B3F-F13317BF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263FA-8978-45A9-8AB3-22B3C0257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6AA90-20B8-430F-B0DF-9E1EA456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C15896-EA07-43CD-9765-6984D57A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EDF883-1FD3-4F09-ACE8-7D00E3BC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41478-9F02-44E8-ABF8-01ECEA3B1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DB4B8-0E13-4554-A29A-581E58D26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8CA74-E61B-42B4-9CE1-E1DD49CF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A25DF-9383-48CD-ABD4-C773B933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310051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护士进修汇报PPT模板设计与手术安全指导方法相关性分析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手术安全指导方法概述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PPT模板设计与手术安全指导方法相关性分析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实例展示：优秀护士进修汇报PPT欣赏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提升护士专业水平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通过进修汇报PPT模板设计，帮助护士系统梳理和展示专业知识与技能，提升专业水平。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强化手术安全意识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结合手术安全指导方法，提高护士对手术安全问题的认识和重视程度。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促进经验交流与共享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搭建一个交流平台，让护士们能够分享手术安全方面的经验和教训，共同提高。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护士进修课程概述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简要介绍护士进修课程的设置、目标和内容。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PPT模板设计原则与技巧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详细阐述PPT模板设计的原则、技巧以及在实际应用中的注意事项。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手术安全指导方法与实践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重点介绍手术安全指导方法的核心内容、实施步骤及效果评估。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相关性分析与讨论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深入分析PPT模板设计与手术安全指导方法之间的内在联系，探讨二者在提升护士专业水平和保障手术安全方面的互补作用。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根据护士进修汇报的专业性和正式程度，选择简约、大气、专业的设计风格，以体现护士的职业素养和进修成果。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采用清新、舒适的色彩搭配，如淡蓝、淡绿等，营造轻松、愉悦的视觉效果，同时避免过于花哨、刺眼的颜色。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557" r="2055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选用易读性强的字体，如微软雅黑、宋体等，确保文字内容清晰、易懂。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模板整体风格设计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运用适当的排版技巧，如对齐、对比、重复等，使幻灯片内容更加清晰、有条理。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合理规划每页幻灯片的布局，包括标题、正文、图片、图表等元素的摆放位置，保持整体风格的一致性。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根据汇报时间和内容的重要性，合理控制每页幻灯片的信息量，避免内容过于拥挤或空洞。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2125" r="32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605" r="2060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238" r="1923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幻灯片布局与排版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选择与汇报内容相关的高质量图片，以增强视觉效果和吸引力。同时，注意图片的版权问题。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运用图表清晰地展示数据和趋势，帮助听众更好地理解汇报内容。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适当运用动画效果，如切换效果、强调效果等，增加幻灯片的趣味性和互动性。但需注意不要过度使用，以免分散听众的注意力。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图文搭配与视觉效果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手术安全指导方法概述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手术物品清点制度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对手术物品进行认真清点，防止物品遗留体内。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手术安全用药制度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规范手术用药管理，确保用药安全。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手术部位标识制度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对手术部位进行明确标识，避免手术部位错误。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确保手术患者、手术部位及术式正确，预防手术错误发生。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对手术风险进行全面评估，制定相应防范措施。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手术安全核心制度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了解患者病情及心理状况，制定个性化护理计划。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术前访视与评估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术中护理与配合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术后随访与指导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310" b="173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对患者进行术后随访，提供康复指导和心理支持。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围手术期患者管理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https://d.book118.com/396131005110010044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2024-09-12T18:15:54.770</cp:lastPrinted>
  <dcterms:created xsi:type="dcterms:W3CDTF">2024-09-12T10:15:54Z</dcterms:created>
  <dcterms:modified xsi:type="dcterms:W3CDTF">2024-09-12T10:15:56Z</dcterms:modified>
</cp:coreProperties>
</file>