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2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1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B8602-4B14-4FE6-8894-415EC2E0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0A08A-A146-4832-BE82-5175FBFD7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6FE37-16B0-4718-BC09-41402761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E8228-4F19-46E9-B9D7-9D864C172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2EEA5-CC1C-44F9-BE4A-1086E351A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DF47F-5675-42AF-A86D-80A50689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782FB9-66FF-4E03-A54E-CC077519E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CE8CB-9557-44A2-BB3A-1AA21A58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07DC1-9531-4DE1-9FF0-8D46CFD2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73095-630E-42ED-9485-A731601F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B706E-B912-40D2-8EBB-1ED684BA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279" r:id="rId2"/>
    <p:sldLayoutId id="2147500280" r:id="rId3"/>
    <p:sldLayoutId id="2147500281" r:id="rId4"/>
    <p:sldLayoutId id="2147500282" r:id="rId5"/>
    <p:sldLayoutId id="2147500283" r:id="rId6"/>
    <p:sldLayoutId id="2147500284" r:id="rId7"/>
    <p:sldLayoutId id="2147500285" r:id="rId8"/>
    <p:sldLayoutId id="2147500286" r:id="rId9"/>
    <p:sldLayoutId id="2147500287" r:id="rId10"/>
    <p:sldLayoutId id="214750028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31235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《如何赞美别人》PPT课件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赞美的重要性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赞美的注意事项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实践案例分享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赞美的方法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赞美的技巧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赞美的重要性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赞美能够增进人际关系</a:t>
            </a:r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赞美能够表达对他人的欣赏和认可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赞美能够增强他人的自信心和自尊心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赞美能够促进人际关系的和谐发展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赞美能够提高他人的工作积极性和效率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赞美能够提高他人自信心</a:t>
            </a:r>
            <a:endParaRPr lang="zh-CN" altLang="en-US"/>
          </a:p>
        </p:txBody>
      </p:sp>
      <p:sp>
        <p:nvSpPr>
          <p:cNvPr id="10491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赞美能够增强他人的自尊心和自信心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赞美能够改善人际关系，增进彼此之间的信任和友谊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赞美能够提高工作效率和合作效果，促进个人和团队的发展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赞美能够激发他人的积极性和创造力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赞美能够激发他人潜力</a:t>
            </a:r>
            <a:endParaRPr lang="zh-CN" altLang="en-US"/>
          </a:p>
        </p:txBody>
      </p:sp>
      <p:sp>
        <p:nvSpPr>
          <p:cNvPr id="10492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赞美能够增强他人的自信心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赞美能够激发他人的积极性和创造力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赞美能够促进人际关系，增进彼此之间的信任和友谊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赞美是一种积极的力量，能够改变他人，也能够改变自己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赞美的方法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真诚地赞美</a:t>
            </a:r>
            <a:endParaRPr lang="zh-CN" altLang="en-US"/>
          </a:p>
        </p:txBody>
      </p:sp>
      <p:sp>
        <p:nvSpPr>
          <p:cNvPr id="104942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避免使用过于夸张或虚假的言辞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真诚地表达自己的感受和看法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关注对方的优点和成就，并给予肯定和鼓励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尊重对方的感受，不要让赞美变成一种奉承或虚伪的表现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具体地赞美</a:t>
            </a:r>
            <a:endParaRPr lang="zh-CN" altLang="en-US"/>
          </a:p>
        </p:txBody>
      </p:sp>
      <p:sp>
        <p:nvSpPr>
          <p:cNvPr id="10494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针对对方的特点进行赞美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真诚地表达自己的感受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具体地描述对方的表现或成就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避免过于夸张或虚假的赞美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适当地赞美</a:t>
            </a:r>
            <a:endParaRPr lang="zh-CN" altLang="en-US"/>
          </a:p>
        </p:txBody>
      </p:sp>
      <p:sp>
        <p:nvSpPr>
          <p:cNvPr id="10495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真诚地表达赞美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具体地指出对方的优点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适时地给予肯定和鼓励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避免过度夸张或虚假的赞美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赞美的技巧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善于发现别人的优点</a:t>
            </a:r>
            <a:endParaRPr lang="zh-CN" altLang="en-US"/>
          </a:p>
        </p:txBody>
      </p:sp>
      <p:sp>
        <p:nvSpPr>
          <p:cNvPr id="104971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观察对方的外在表现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1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了解对方的性格特点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2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发现对方的优点和长处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2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真诚地表达赞美之词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https://d.book118.com/396131235234010031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《如何赞美别人》PPT课件</vt:lpstr>
      <vt:lpstr>目录</vt:lpstr>
      <vt:lpstr>单击添加章节标题</vt:lpstr>
      <vt:lpstr>赞美的重要性</vt:lpstr>
      <vt:lpstr>PowerPoint Presentation</vt:lpstr>
      <vt:lpstr>赞美能够增进人际关系</vt:lpstr>
      <vt:lpstr>赞美能够提高他人自信心</vt:lpstr>
      <vt:lpstr>赞美能够激发他人潜力</vt:lpstr>
      <vt:lpstr>赞美的方法</vt:lpstr>
      <vt:lpstr>PowerPoint Presentation</vt:lpstr>
      <vt:lpstr>真诚地赞美</vt:lpstr>
      <vt:lpstr>具体地赞美</vt:lpstr>
      <vt:lpstr>适当地赞美</vt:lpstr>
      <vt:lpstr>赞美的技巧</vt:lpstr>
      <vt:lpstr>PowerPoint Presentation</vt:lpstr>
      <vt:lpstr>善于发现别人的优点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2024-08-30T17:41:31.215</cp:lastPrinted>
  <dcterms:created xsi:type="dcterms:W3CDTF">2024-08-30T09:41:31Z</dcterms:created>
  <dcterms:modified xsi:type="dcterms:W3CDTF">2024-08-30T09:41:33Z</dcterms:modified>
</cp:coreProperties>
</file>