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3264D-00B4-4CB5-A403-A8CD49804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60DCA-A4E8-42AB-89B3-B41EEA26A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FE519-C157-4706-B528-6C5896818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8C155-AE3B-453A-A6EB-B952D3B45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149B5A-B28C-4626-8FF2-1D17B98C5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EA5E1C-A8CE-4DBD-A451-56656B364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81E5F7-788A-4B6D-AFE0-7A7FC3EB5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64A0D8-40E1-43BF-8EC7-87E293DAA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0548F-6BC2-4E0B-A483-C8DCEEA81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92A90-3EAA-492D-83CF-546593357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F2F5A-F598-4126-B894-AA2726BB0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32002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护理晋级演讲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护理晋级的标准和要求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护理晋级的准备和申请流程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护理晋级后的职业发展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护理晋级的挑战和机遇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分享护理晋级的经验与心得，激励护理人员不断提升自身专业素养，为患者提供更优质的护理服务。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随着医疗技术的不断进步，护理工作对专业素养的要求也越来越高，护理晋级是护理人员职业发展的重要里程碑，也是提升护理服务质量的关键环节。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0790" r="4079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护理晋级的挑战与机遇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引言、护理晋级的挑战、应对挑战的策略、护理晋级的机遇、结语五个部分。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演讲的主题和结构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护理晋级的标准和要求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350" r="123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护理晋级的基本要求是具备护理专业本科及以上学历，这有助于提升护理人员的专业知识和技能水平。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护理专业本科及以上学历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为了保持护理人员的专业知识和技能更新，需要完成一定数量的继续教育学分，以不断学习和掌握新的知识和技能。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继续教育学分要求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护理晋级的学历要求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护理晋级要求护理人员熟练掌握各种护理技能，包括基础护理、急救护理、重症护理等，能够应对各种紧急情况。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护理人员需要具备良好的沟通技巧，能够与患者及其家属进行有效的沟通，提供优质的护理服务。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护理晋级的技能要求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熟练掌握护理技能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具备一定的工作经验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护理晋级要求护理人员具备一定的工作经验，包括在临床一线工作的经验和参与护理管理工作的经验。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参与临床研究或学术活动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为了提升护理人员的学术水平和专业素养，需要积极参与临床研究或学术活动，不断探索和研究新的护理技术和方法。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护理晋级的工作经验要求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护理晋级的准备和申请流程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提升英语水平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积累临床经验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参加培训和研讨会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深入学习护理相关理论知识和实践技能，确保具备扎实的专业基础。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提高英语听说读写能力，以便更好地应对国际化的工作环境。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积极参与临床实践，积累丰富的护理经验，提升应对突发状况的能力。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参加国内外举办的护理培训和研讨会，了解行业最新动态和前沿技术。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https://d.book118.com/396132002013010100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2024-09-23T21:19:07.738</cp:lastPrinted>
  <dcterms:created xsi:type="dcterms:W3CDTF">2024-09-23T13:19:07Z</dcterms:created>
  <dcterms:modified xsi:type="dcterms:W3CDTF">2024-09-23T13:19:09Z</dcterms:modified>
</cp:coreProperties>
</file>