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FE57F-CDBA-4360-8855-502A209CD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7CF95-FC19-4E46-BCBD-6AD9D102E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A945D-7308-425B-BE8C-5A4382610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5F2D0-101F-4FCD-9448-3AA04E3AB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88AB86-97B9-4BB9-91CC-5DEFA6460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2805F0-F4D9-4FF1-923A-8275B8D75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A4603C-2C39-4B73-AF91-E4E0DA70C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9997E-DB0A-4E2F-AA15-C915C5CCA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2211B-2C1A-49A5-950D-E3EC8C070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3EE41-08B5-4469-A2E9-5E2CEA41A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22259-8D67-411D-A003-757BDDC35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34201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仓储物流部货物质量检验与验收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货物质量检验与验收概述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货物质量检验标准与方法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抽样方案与实施细则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质量问题处理流程与责任追究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验收结果记录与报告编制要求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持续改进计划及培训需求识别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货物质量检验与验收概述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确保货物质量符合采购要求，防止不合格货物进入仓库。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通过质量检验与验收，及时发现并处理潜在问题，降低仓储物流风险。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提高客户满意度，维护企业信誉和形象。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52" r="328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适用于仓储物流部所有采购的货物，包括原材料、半成品、成品等。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供应商、承运商、仓库管理员等相关人员均需遵守本规定。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工作流程与职责划分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货物到达仓库后，仓库管理员应首先进行外观检查，然后通知质量检验人员进行抽样检验。检验合格后，由仓库管理员办理入库手续；不合格品则由质量检验人员填写不合格品处理单，按照相关规定进行处理。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仓库管理员负责货物的接收、外观检查及入库手续办理；质量检验人员负责货物的抽样检验及不合格品处理；采购部门负责与供应商沟通协商，确保货物质量符合要求。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货物质量检验标准与方法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货物表面应无明显刮痕、凹陷、变形等损伤。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货物颜色、光泽度应符合产品标准或合同规定。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对于易碎品，应检查包装是否完好，有无破损、裂缝等现象。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外观质量检查标准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45" r="5545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根据货物性质，采用相应的化学、物理或生物方法进行检验，如化验、光谱分析、机械性能测试等。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对于食品、药品等涉及安全的货物，应严格按照国家相关标准进行检验，确保产品质量符合规定。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对于进口货物，应按照相关法规进行检验检疫，防止不合格产品流入国内市场。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内在品质检验方法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检查货物包装是否完整，有无破损、潮湿、污染等现象。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核对货物标识是否与合同、发票等单据相符，包括品名、规格、数量、生产日期等信息。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140" b="1014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对于危险品等特殊货物，应检查包装是否符合相关规定，标识是否清晰、醒目。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包装完整性及标识核对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抽样方案与实施细则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代表性原则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随机性原则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抽样方案设计原则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考虑实际操作条件，确保抽样方案切实可行。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避免人为因素干扰，保证抽样过程的随机性。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确保所抽样品能够代表整批货物的质量特性。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在满足精度要求的前提下，尽可能降低抽样成本。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简单随机抽样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分层抽样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系统抽样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整群抽样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具体抽样方法介绍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按照等概率原则从整批货物中随机抽取一定数量的样品。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将整批货物按照某种特征分成若干层，再从每层中随机抽取一定数量的样品。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按照某种规律，如时间间隔、空间位置等，从整批货物中抽取一定数量的样品。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将整批货物分成若干群，随机抽取其中若干群作为样品。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https://d.book118.com/396134201233010050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2024-09-16T11:02:44.601</cp:lastPrinted>
  <dcterms:created xsi:type="dcterms:W3CDTF">2024-09-16T03:02:44Z</dcterms:created>
  <dcterms:modified xsi:type="dcterms:W3CDTF">2024-09-16T03:02:46Z</dcterms:modified>
</cp:coreProperties>
</file>