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8E945-5CBE-44C9-912D-BAE3F9282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9EAEF-251A-4F85-B945-F93CB475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AF9D-45D5-4B05-BB2E-A53B002F5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EC07F-1470-4956-8494-41E32A05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4FF0A-19B1-4BEA-BCD3-54099EF1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29BD7-050E-4A81-9609-22CD0209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C5611-28F1-4783-9AF1-F0157FD9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D491E-5DC1-446D-9550-C5B300A9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D969B-EA12-4D31-80B9-C2BAF847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F8D02-4D6C-4D8B-9FAE-716CFC7D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96328-3BD1-4F39-8B8D-595BC4B0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011402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《利率衍生工具》ppt课件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利率衍生工具的定价与估值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未来利率衍生工具的发展趋势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利率衍生工具的定义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利率衍生工具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指以利率或利率的变动为基础，以金融资产为标的物的衍生性金融工具。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其价值受制于基础资产（如债券、货币）的利率变动，通常采用期货、期权、远期合约、利率互换等形式。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帮助投资者管理利率风险，为市场提供规避利率风险的工具。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在交易所交易的标准化的利率衍生工具，其标的物通常是政府债券或其他高信用等级的固定收益证券。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利率期货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利率期权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利率互换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远期利率协议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给予购买者在未来某一日期或该日期之前，以特定价格买入或卖出一定数量的利率衍生工具的权利。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交易双方约定在未来某一时期内交换不同种类的利息支付，通常用于规避汇率风险。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买卖双方约定在未来某一日期按照约定的利率进行资金交换的合约。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利率衍生工具的种类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通常由证券交易所和相关监管机构进行监管，以确保市场的公平、透明和有效。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市场参与者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主要包括商业银行、投资银行、保险公司、养老基金等金融机构。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提供规避和管理利率风险的工具，促进资金的有效配置，提高市场效率。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利率衍生工具的市场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利率衍生工具的用途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利率衍生工具可以用来管理因利率变动而产生的风险。例如，债券价格会随利率变动，通过使用利率衍生工具，投资者可以锁定未来利率，从而避免因利率变动导致的债券价格波动风险。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利率衍生工具也可以用于管理信用风险。例如，通过购买信用违约掉期（CDS），投资者可以获得赚取收益的机会，同时也可以对冲信用风险。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395" r="3639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投资者可以通过利率衍生工具来预测未来利率走势。例如，当预测利率下降时，可以购买债券期货或购买长期债券，同时使用利率期货或期权来赚取收益。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预测利率走势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利用不同市场或不同产品之间的价格差异进行套利交易。例如，当短期和长期利率之间存在差异时，可以通过借入短期资金购买长期债券的方式获取收益。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套利交易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投机交易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94" r="25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通过购买通胀保值债券或使用通胀联动债券等工具，投资者可以锁定未来通胀率，从而对冲通胀风险。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对冲通胀风险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通过使用外汇远期、期权等工具，投资者可以锁定未来汇率，从而对冲汇率风险。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对冲汇率风险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对冲策略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期限套利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利用不同期限的债券之间的价格差异进行套利交易。例如，当短期和长期债券之间的收益率差异超过正常水平时，可以通过借入短期资金购买长期债券的方式获取收益。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品种套利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利用不同品种的债券之间的价格差异进行套利交易。例如，当国债和金融债之间的收益率差异超过正常水平时，可以通过购买国债并借入资金购买金融债的方式获取收益。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套利策略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利率衍生工具的定价与估值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5" r="229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基于无套利原则，通过比较不同利率和资产组合的现值来推导衍生工具的价格。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利率衍生工具的定价原则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使用即期利率和远期利率来计算短期利率衍生工具的价格。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短期利率衍生工具的定价模型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使用贴现债券和远期利率来计算长期利率衍生工具的价格。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长期利率衍生工具的定价模型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利率衍生工具的定价模型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根据当前市场条件和未来现金流预测，计算利率衍生工具的内在价值。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现值法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期望收益法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风险中性法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考虑未来利率波动和风险因素，计算利率衍生工具的期望收益。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在风险中性概率下，计算利率衍生工具的期望收益，以消除风险溢价。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利率衍生工具的估值方法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https://d.book118.com/396140114021010032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2024-08-31T00:41:59.442</cp:lastPrinted>
  <dcterms:created xsi:type="dcterms:W3CDTF">2024-08-30T16:41:59Z</dcterms:created>
  <dcterms:modified xsi:type="dcterms:W3CDTF">2024-08-30T16:42:01Z</dcterms:modified>
</cp:coreProperties>
</file>