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5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01E08-2B8F-4045-B2AD-91B0E5C9B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E9A10-C16D-4F00-B070-94D43801A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7C81A-184E-4511-9BCE-3C032B5B3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2D29D-16F3-4018-9F85-0D5BC887B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C97BFC-5CD5-48C9-90A7-BB33C167C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184071-A71C-4927-96C3-5C6B858B5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9E7C4-5CE5-4E99-8733-D87279AD3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6D1FC-FFFF-486B-8958-900537470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D4818-446B-40EF-886F-BC54B3EE8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11A4A-D48A-470A-A75D-582EDC318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E69DA-C413-468F-92B3-940272323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41" r:id="rId2"/>
    <p:sldLayoutId id="2147483942" r:id="rId3"/>
    <p:sldLayoutId id="2147483943" r:id="rId4"/>
    <p:sldLayoutId id="2147483944" r:id="rId5"/>
    <p:sldLayoutId id="2147483945" r:id="rId6"/>
    <p:sldLayoutId id="2147483946" r:id="rId7"/>
    <p:sldLayoutId id="2147483947" r:id="rId8"/>
    <p:sldLayoutId id="2147483948" r:id="rId9"/>
    <p:sldLayoutId id="2147483949" r:id="rId10"/>
    <p:sldLayoutId id="214748395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41102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多元化经营的风险与收益分析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多元化经营概述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多元化经营的风险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多元化经营的收益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多元化经营的风险与收益权衡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多元化经营的成功案例与启示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https://d.book118.com/396141102140010035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多元化经营的风险与收益分析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2024-09-05T11:53:26.897</cp:lastPrinted>
  <dcterms:created xsi:type="dcterms:W3CDTF">2024-09-05T03:53:26Z</dcterms:created>
  <dcterms:modified xsi:type="dcterms:W3CDTF">2024-09-05T03:53:29Z</dcterms:modified>
</cp:coreProperties>
</file>