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15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80250-D141-4F70-BB29-B860CE91B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C380F-806E-48E4-820F-D179A30C3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2221F-C650-4A2C-9BB6-73B777E1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C8064-B199-4A95-8990-B8FF344F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F27D46-D4A7-497D-846C-B775B575B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E0FC1-315F-4CA9-B106-914E9ABC9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58C02D-C421-4244-81D1-9307F2D6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03A94-A816-4645-B6F9-804444D4E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8E227-469C-4225-9B97-1C3B3BC85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675C3-5350-42E9-A5DF-71A9204FD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5EA45-E437-4701-909C-19CFCB9ED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142" r:id="rId2"/>
    <p:sldLayoutId id="2147492143" r:id="rId3"/>
    <p:sldLayoutId id="2147492144" r:id="rId4"/>
    <p:sldLayoutId id="2147492145" r:id="rId5"/>
    <p:sldLayoutId id="2147492146" r:id="rId6"/>
    <p:sldLayoutId id="2147492147" r:id="rId7"/>
    <p:sldLayoutId id="2147492148" r:id="rId8"/>
    <p:sldLayoutId id="2147492149" r:id="rId9"/>
    <p:sldLayoutId id="2147492150" r:id="rId10"/>
    <p:sldLayoutId id="214749215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41104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吸引投资人的关键要点PPT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项目概述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市场分析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商业模式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团队介绍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技术实现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财务预测与融资计划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https://d.book118.com/396141104140010035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吸引投资人的关键要点PPT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2024-09-05T11:53:26.890</cp:lastPrinted>
  <dcterms:created xsi:type="dcterms:W3CDTF">2024-09-05T03:53:26Z</dcterms:created>
  <dcterms:modified xsi:type="dcterms:W3CDTF">2024-09-05T03:53:29Z</dcterms:modified>
</cp:coreProperties>
</file>