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07C7D-C45B-48B4-99E7-98A640058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7F27F-0824-4862-A062-7F0E8FAA6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5A815-AF96-4F8B-9A6F-BCAC8E9B5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619B5-A5A6-4106-A65F-86EE43731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CB27B9-3435-4630-A849-F506000CD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C4E32B-5E64-411D-B646-94A3C9752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5D13A1-C63B-44B1-AD71-A5DE64441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84A27-163A-4115-B1E1-B4FC41FE7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3A50C-DEC8-4640-8F90-F32A7194C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DF95A-2039-49B2-B444-4D0885CD9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ED096-0495-4578-8CDB-EC3E6028C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421530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重症胰腺炎治疗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重症胰腺炎概述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重症胰腺炎的诊断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重症胰腺炎的治疗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重症胰腺炎的并发症及处理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重症胰腺炎的预防与康复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重症胰腺炎概述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重症胰腺炎是一种严重的急腹症，由于多种原因导致胰腺消化酶激活，引起胰腺组织自身消化、水肿、出血甚至坏死。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病情危重，进展迅速，常伴有多种并发症，如感染、休克、多器官功能衰竭等，病死率高。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胰腺组织坏死后释放大量炎症介质，引发全身炎症反应综合征，导致多器官功能损害。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肠道功能紊乱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胰腺炎时肠道菌群失调，肠黏膜屏障受损，肠道细菌和毒素易位进入血液循环。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胰腺微循环障碍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胰腺微血管痉挛、栓塞导致胰腺缺血、缺氧，加重胰腺组织坏死。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重症胰腺炎的病理生理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94" r="287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66" r="284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根据病因可分为急性胆源性胰腺炎、酒精性胰腺炎、高脂血症性胰腺炎等。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根据病情严重程度可分为轻症急性胰腺炎、重症急性胰腺炎，后者又可分为Ⅰ级、Ⅱ级、Ⅲ级。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重症胰腺炎的分类与分级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重症胰腺炎的诊断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患者通常有胆道疾病、酗酒、暴饮暴食等高危因素。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腹痛、恶心、呕吐、发热、呼吸急促、心率加快等。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腹部压痛、反跳痛、腹肌紧张等腹膜刺激征，肠鸣音减弱或消失。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血尿淀粉酶升高，白细胞计数升高，血糖＞11.2mmol/L，血钙＜2mmol/L。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腹部超声、CT扫描可见胰腺肿胀、胰周炎性改变或积液等。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与其他急腹症如急性胃肠炎、急性胆囊炎、肠梗阻等进行鉴别。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通常无腹部压痛和腹膜刺激征，血尿淀粉酶正常。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011" b="1101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急性胃肠炎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通常有胆囊结石病史，胆囊区压痛明显，CT可见胆囊结石和胆囊炎性改变。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腹痛呈阵发性，呕吐频繁，肛门停止排便排气，腹部X线可见气胀肠袢和气液平面。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重症胰腺炎的治疗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https://d.book118.com/396142153022010033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2024-09-01T14:07:15.349</cp:lastPrinted>
  <dcterms:created xsi:type="dcterms:W3CDTF">2024-09-01T06:07:15Z</dcterms:created>
  <dcterms:modified xsi:type="dcterms:W3CDTF">2024-09-01T06:07:17Z</dcterms:modified>
</cp:coreProperties>
</file>