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968C8-757B-4AC2-8BD0-8DC1BC95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77EF3-8219-460F-B966-9905646B5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B5142-2614-4AB9-9F1B-927A78720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70B8C-6748-4B3A-9645-123CEC53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06B15-1ACA-4437-9AC3-622202A1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B20F62-0FB6-4425-9F83-826BA977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34878-6922-4A95-BFA2-15F1F598D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F9884-DAD2-479D-AAA8-49EBCC6F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56382-04E5-4E7B-8BEB-1481D37D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B57CF-A63D-4348-A414-1B64DF729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76F8B-FA55-4887-9274-DEF3BA00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320402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核医学概述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核医学行业现状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核医学行业发展趋势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核医学行业的挑战与机遇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核医学行业的前景展望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核医学定义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核医学是利用核技术来诊断、治疗和研究人体疾病的一门学科。它涉及到核物理学、医学影像学、放射化学等多个领域，是现代医学的重要组成部分。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核医学的特点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核医学具有高灵敏度、高特异性、无创性等特点，能够提供更为精准的疾病诊断和治疗方案。同时，核医学还具有在分子水平上研究疾病的能力，为新型药物研发和治疗方法提供了重要的技术支持。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核医学的定义和特点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核医学起源于20世纪50年代，当时核物理学的研究取得了重大突破，人们开始利用放射性同位素来诊断和治疗疾病。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随着科技的不断进步，核医学得到了迅速发展。新型的核医学设备和技术不断涌现，如PET/CT、SPECT/CT等，使得核医学在临床上的应用越来越广泛。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核医学的历史和发展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核医学利用放射性同位素标记的化合物来对疾病进行诊断，如肿瘤、心脏病等。这些标记的化合物可以特异性的聚集在病变部位，通过PET、SPECT等设备进行显像，从而帮助医生确定病变的位置和范围。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核医学可以利用放射性同位素发出的射线来治疗疾病，如肿瘤、血管性疾病等。这些射线可以破坏病变细胞的结构和功能，从而达到治疗的目的。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核医学可以利用放射性同位素标记的药物来研究药物在体内的分布、代谢和排泄过程，从而帮助科学家了解药物的作用机制和不良反应。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核医学的应用领域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核医学行业现状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核医学行业在全球范围内保持稳定增长，市场规模不断扩大。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核医学技术不断发展，新型核医学设备不断涌现。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核医学在临床诊断和治疗中的应用越来越广泛，如肿瘤、心血管、神经系统等方面。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全球核医学行业现状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中国政府对核医学的发展给予了大力支持，推动了核医学技术的研发和应用。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中国核医学行业在医疗、科研、工业等领域的应用不断拓展。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089" r="608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中国核医学行业起步较晚，但发展迅速，市场规模不断扩大。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中国核医学行业现状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随着人口老龄化趋势加剧，慢性病、肿瘤等疾病的发病率不断上升，核医学在早期诊断和治疗方面的优势日益凸显。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630" r="2063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核医学技术不断发展，新型核医学设备不断涌现，提高了临床诊断和治疗水平，推动了核医学市场的发展。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各国政府对医疗卫生事业的投入不断增加，对核医学等高科技医疗技术的支持也在加强，为核医学市场提供了良好的发展环境。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核医学市场的主要驱动因素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核医学行业发展趋势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https://d.book118.com/396143204024010102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2024-09-26T21:47:22.174</cp:lastPrinted>
  <dcterms:created xsi:type="dcterms:W3CDTF">2024-09-26T13:47:22Z</dcterms:created>
  <dcterms:modified xsi:type="dcterms:W3CDTF">2024-09-26T13:47:24Z</dcterms:modified>
</cp:coreProperties>
</file>