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EC7BE-0E46-49C3-8265-C779337A8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E2847-EB26-44F7-BEF8-B8A1235B3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DB7FA-238B-4A60-83CA-4F3B81AAA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11916-A6E9-4017-925C-FB76EA197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89A49A-377C-45F7-BDA4-D66EFD7ED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BC4233-A961-4C53-9A02-0B7F43184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697213-351B-459F-B830-4B936074A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59F33-6754-4001-9DF2-C2B893A8C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625E7-C643-4579-B9CB-D17462949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59B57-2436-45EC-8C99-038A84A4D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62273-25E2-4F43-AF99-A7D1C9C7F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44143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化妆品行业2024年宿舍管理策略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宿舍环境与设施改善计划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宿舍安全与卫生管理策略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员工关怀与文化建设举措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宿舍费用控制与优化方案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宿舍管理团队建设与培训计划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当前宿舍管理情况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宿舍分配方式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目前，化妆品行业员工宿舍主要采取随机分配和按需分配两种方式，但缺乏统一的标准和流程。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宿舍设施条件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宿舍内基本设施完善，包括床、衣柜、书桌、空调等，但部分老旧宿舍存在设施陈旧、维修不及时等问题。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宿舍管理制度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大多数化妆品企业已建立宿舍管理制度，但在执行层面存在不严格、不规范等问题。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随着化妆品行业规模的不断扩大，员工数量增加，宿舍资源日益紧张，无法满足所有员工的需求。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宿舍资源紧张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由于缺乏有效的宿舍管理系统和工具，导致宿舍管理效率低下，如入住登记、报修处理等环节耗时较长。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宿舍管理效率低下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由于宿舍环境不佳、管理不规范等原因，导致员工对宿舍的满意度不高，影响员工的工作积极性和留任意愿。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员工满意度不高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提升宿舍管理水平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建立完善的宿舍管理制度和流程，提高宿舍管理人员的专业素养和服务意识，实现宿舍管理的规范化、专业化。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提高员工满意度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改善宿舍环境，提升宿舍设施条件和管理水平，提高员工对宿舍的满意度和归属感。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提高宿舍资源利用率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通过合理规划宿舍空间、优化宿舍分配方式等措施，提高宿舍资源利用率，降低空置率。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2024年宿舍管理目标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宿舍环境与设施改善计划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定期开窗通风，保持空气流通，减少室内空气污染。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空气质量改善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温湿度调节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根据季节变化，合理调节宿舍温湿度，提供舒适的居住环境。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加强宿舍周边噪音管理，减少噪音对员工休息的影响。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提升宿舍整体环境质量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提供舒适的床铺和优质的床上用品，保证员工良好的睡眠体验。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床铺及床上用品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配置必要的家具和家电，如衣柜、书桌、椅子、空调、热水器等，满足员工基本生活需求。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家具及家电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提供干净的卫生间和洗浴设施，定期清洁和维护，确保员工个人卫生和健康。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卫生设施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完善宿舍内部设施配置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装饰与美化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通过适当的装饰和美化措施，如绿植、壁画、照片墙等，提升宿舍的温馨感和归属感。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合理规划宿舍空间布局，充分利用空间资源，营造宽敞、明亮的居住环境。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员工活动区域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设立员工活动区域，提供休闲、娱乐设施，促进员工之间的交流与互动，增进彼此友谊。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打造舒适宜居的住宿空间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宿舍安全与卫生管理策略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在宿舍公共区域和出入口安装摄像头，确保监控无死角，保障员工人身和财产安全。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安装监控设备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设置门禁系统，控制人员出入，防止闲杂人等进入宿舍区域，确保员工居住安全。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实行门禁制度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按照消防规定，在宿舍区域配备灭火器、烟雾报警器等消防设施，并定期检查确保其有效性。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配备消防设施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加强宿舍安全防范措施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消毒防疫措施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在疫情期间或特殊时期，加强宿舍消毒工作，定期对公共区域和寝室进行消毒，保障员工健康。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定期清扫保洁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制定宿舍清洁计划，定期对宿舍内外进行清扫保洁，保持环境整洁卫生。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引导员工养成垃圾分类习惯，设置分类垃圾桶，确保各类垃圾得到妥善处理。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严格执行卫生清洁制度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https://d.book118.com/396144143024010035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2024-09-04T18:31:21.495</cp:lastPrinted>
  <dcterms:created xsi:type="dcterms:W3CDTF">2024-09-04T10:31:21Z</dcterms:created>
  <dcterms:modified xsi:type="dcterms:W3CDTF">2024-09-04T10:31:23Z</dcterms:modified>
</cp:coreProperties>
</file>