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7378F-4B1D-4568-A36D-57964BB36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EB7B9-1720-4CD7-9669-0F324C667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36279-D022-43C7-8D8A-B74C6FA48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7C6189-F636-4DA6-A1AD-235FBBB73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594889-6563-4054-BC5B-2FAC1F0AA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AB1AC3-01E4-43BA-A7CF-206D49548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A2C797-A472-432D-85E3-1CDEA3E0B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702E2-4E72-4183-9BFE-4E586BAC2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C78FFC-4E7E-4E18-9A14-D523305DB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F007EE-AA4A-423C-9BE1-B83C453BB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1E388-F080-4B00-ACE1-B8C0DBBF9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4415110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皮肤管理分区护理图解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皮肤分区概述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额头分区护理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眼部分区护理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鼻部分区护理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脸颊分区护理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下巴分区护理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颈部分区护理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皮肤分区概述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241" r="322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皮肤分区的概念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不同区域的皮肤具有不同的特点和需求，因此需要采用不同的护理方法。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皮肤分区是指将皮肤划分为不同的区域，以便进行有针对性的护理。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皮肤分区的重要性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提高护理效果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针对不同区域的皮肤特点，采用合适的护理方法，可以更有效地解决皮肤问题，提高护理效果。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保护皮肤健康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分区护理可以帮助我们更好地了解皮肤的需求，从而为其提供适当的护理，保护皮肤健康。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771" r="1477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敏感区域分区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敏感区域包括腋窝、腹股沟等，这些区域的皮肤较为敏感，需要特别注意护理方法和产品选择。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面部分区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将面部划分为额头、眼周、面颊、口周等区域，针对各区域的特点进行护理。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身体部分区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将身体划分为颈部、胸部、背部、臀部、手臂和腿部等区域，针对各区域的特点进行护理。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常见的皮肤分区方法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额头分区护理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额头皮肤相对较薄，皮脂腺分布较少，容易干燥。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额头容易出现皱纹，尤其是眉间区域。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额头容易受到紫外线照射，容易出现晒斑。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额头皮肤特点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去角质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额头分区护理步骤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使用温和的洁面产品彻底清洁额头区域，避免使用刺激性强的产品。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涂抹防晒霜，避免紫外线对额头皮肤的伤害。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选择质地轻盈、易于吸收的保湿产品，轻轻按摩额头区域，促进吸收。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定期使用温和的去角质产品去除死皮细胞，促进新陈代谢。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4" r="1885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96" r="3159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额头分区护理注意事项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额头皮肤容易干燥，应经常使用保湿产品保持滋润。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避免紫外线对额头皮肤的伤害，涂抹防晒霜并定期补涂。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适当按摩额头区域，促进血液循环，有助于减少皱纹。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保持均衡饮食，摄取足够的维生素和矿物质，有助于皮肤健康。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注意保湿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注意防晒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注意按摩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注意饮食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眼部分区护理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226" b="82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4406" r="144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450" b="104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眼部皮肤特点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薄而脆弱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眼部皮肤是人体最薄的部位之一，容易受到外界刺激和损伤。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缺乏皮脂腺和汗腺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眼部皮肤油脂分泌较少，保湿能力较弱，容易干燥。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容易出现疲劳和老化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眼部长时间处于紧张状态，容易出现细纹、皱纹和松弛。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保证充足的睡眠时间，有助于眼部肌肤的修复和恢复。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使用指腹或专业眼部按摩仪器进行轻柔的眼部按摩，缓解疲劳和紧张。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使用防晒霜保护眼部肌肤免受紫外线伤害。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使用温和的眼部卸妆产品彻底清洁眼部彩妆残留物。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保湿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选择质地轻盈、易于吸收的眼部保湿产品，轻轻按摩眼周肌肤，促进血液循环。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眼部分区护理步骤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用力搓揉眼部容易造成刺激和损伤。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避免用力搓揉眼部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使用专门的眼部卸妆产品彻底清除彩妆残留物，避免对眼部肌肤造成负担。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注意眼部卸妆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长时间用眼容易造成眼部疲劳和紧张，适时休息和放松。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避免长时间用眼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保持均衡的饮食和生活习惯，有助于眼部肌肤的健康。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注意饮食和生活习惯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眼部分区护理注意事项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鼻部分区护理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https://d.book118.com/396144151104010102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2024-09-27T04:29:06.640</cp:lastPrinted>
  <dcterms:created xsi:type="dcterms:W3CDTF">2024-09-26T20:29:06Z</dcterms:created>
  <dcterms:modified xsi:type="dcterms:W3CDTF">2024-09-26T20:29:08Z</dcterms:modified>
</cp:coreProperties>
</file>