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F14B3-A3A2-486A-9F4E-DFA06DC44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83A03-D03C-4DD9-8943-163C5AA0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5D050-F9C0-4AFF-8ACB-82BC8D3F2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5E003-1C09-443A-BD91-14FD5DF82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D8B817-D0C6-462C-A959-A830A1DB3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7B493E-2774-4CF6-92AB-FF643E450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EBB504-92CD-4B88-948F-710FC7858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B8222-4010-4828-BE6F-ECCDD4863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A3BC2-D4AA-48C1-A0FE-6B54946F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CDBBB-5C06-44B9-B818-AD4C15406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73026-75B7-4A21-AA7F-3FADB761B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44153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皮肤类型及护理方法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皮肤问题与成因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皮肤护理产品推荐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日常护肤建议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皮肤问题与成因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皮肤护理产品推荐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日常护肤建议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干性皮肤通常缺乏油脂，容易干燥、脱屑和产生细纹。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干性皮肤的人通常皮肤紧绷，缺乏光泽，容易出现脱屑和细纹。这种皮肤类型的人需要使用保湿产品来保持皮肤的水分和滋润度。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干性皮肤通常缺乏油脂，容易干燥、脱屑和产生细纹。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干性皮肤的人通常皮肤紧绷，缺乏光泽，容易出现脱屑和细纹。这种皮肤类型的人需要使用保湿产品来保持皮肤的水分和滋润度。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油性皮肤通常油脂分泌旺盛，容易毛孔堵塞并产生痤疮。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油性皮肤的人通常皮肤表面油腻，毛孔粗大，容易产生痤疮和黑头。这种皮肤类型的人需要使用控油产品来控制油脂分泌，保持毛孔清洁。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油性皮肤通常油脂分泌旺盛，容易毛孔堵塞并产生痤疮。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油性皮肤的人通常皮肤表面油腻，毛孔粗大，容易产生痤疮和黑头。这种皮肤类型的人需要使用控油产品来控制油脂分泌，保持毛孔清洁。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中性皮肤通常油脂和水分平衡，皮肤状态良好。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中性皮肤的人通常皮肤表面既不油腻也不干燥，毛孔较小，皮肤光滑细腻。这种皮肤类型的人只需使用基础护肤品来保持皮肤的平衡状态。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中性皮肤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中性皮肤通常油脂和水分平衡，皮肤状态良好。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中性皮肤的人通常皮肤表面既不油腻也不干燥，毛孔较小，皮肤光滑细腻。这种皮肤类型的人只需使用基础护肤品来保持皮肤的平衡状态。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中性皮肤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混合性皮肤通常T字区域油脂分泌较多，而其他区域较干燥。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混合性皮肤的人通常额头、鼻子和下巴等T字区域较油，而脸颊等其他区域较干燥。这种皮肤类型的人需要针对不同区域使用不同的护肤品，保持整体皮肤的平衡。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084" r="908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混合性皮肤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混合性皮肤通常T字区域油脂分泌较多，而其他区域较干燥。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混合性皮肤的人通常额头、鼻子和下巴等T字区域较油，而脸颊等其他区域较干燥。这种皮肤类型的人需要针对不同区域使用不同的护肤品，保持整体皮肤的平衡。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084" r="908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混合性皮肤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敏感性皮肤通常容易受到外界刺激，产生过敏反应。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敏感性皮肤的人通常皮肤较薄，容易泛红、瘙痒或出现红疹。这种皮肤类型的人需要使用温和、无刺激的护肤品，避免使用含有酒精和香料的产品。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敏感性皮肤通常容易受到外界刺激，产生过敏反应。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敏感性皮肤的人通常皮肤较薄，容易泛红、瘙痒或出现红疹。这种皮肤类型的人需要使用温和、无刺激的护肤品，避免使用含有酒精和香料的产品。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皮肤问题与成因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皮肤问题与成因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由于皮脂腺分泌过多油脂，导致毛孔堵塞，形成白头粉刺或黑头粉刺，严重时可能形成红肿的痘痘。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42" r="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遗传、荷尔蒙变化、压力、不良饮食习惯、化妆品使用不当等。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保持皮肤清洁，使用控油产品，避免挤压痘痘，寻求专业治疗。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痘痘与粉刺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由于皮脂腺分泌过多油脂，导致毛孔堵塞，形成白头粉刺或黑头粉刺，严重时可能形成红肿的痘痘。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42" r="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遗传、荷尔蒙变化、压力、不良饮食习惯、化妆品使用不当等。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保持皮肤清洁，使用控油产品，避免挤压痘痘，寻求专业治疗。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痘痘与粉刺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由于毛孔开口处的角质形成细胞未正常脱落，与皮脂混合形成栓状物，暴露在空气中氧化而变黑。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皮脂分泌过多、角质层过厚、清洁不彻底等。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定期去角质、清洁毛孔、使用收敛水等。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黑头与毛孔粗大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由于毛孔开口处的角质形成细胞未正常脱落，与皮脂混合形成栓状物，暴露在空气中氧化而变黑。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皮脂分泌过多、角质层过厚、清洁不彻底等。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定期去角质、清洁毛孔、使用收敛水等。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黑头与毛孔粗大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随着年龄增长，皮肤逐渐失去弹性，出现细纹、皱纹和松弛现象。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50" r="3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708" r="2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皱纹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自然老化、紫外线伤害、吸烟、不良生活习惯等。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防晒、保持水分充足、使用抗衰老产品、定期做皮肤护理等。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皱纹与老化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随着年龄增长，皮肤逐渐失去弹性，出现细纹、皱纹和松弛现象。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50" r="3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708" r="2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皱纹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自然老化、紫外线伤害、吸烟、不良生活习惯等。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防晒、保持水分充足、使用抗衰老产品、定期做皮肤护理等。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皱纹与老化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03" b="290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色素沉着与色斑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色素沉着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由于黑色素细胞活跃，导致皮肤颜色加深或出现斑点。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遗传、内分泌失调、紫外线伤害、慢性炎症等。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防晒、使用美白产品、寻求专业治疗等。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03" b="290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色素沉着与色斑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色素沉着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由于黑色素细胞活跃，导致皮肤颜色加深或出现斑点。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遗传、内分泌失调、紫外线伤害、慢性炎症等。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防晒、使用美白产品、寻求专业治疗等。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https://d.book118.com/396144153104010102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2024-09-27T04:29:07.727</cp:lastPrinted>
  <dcterms:created xsi:type="dcterms:W3CDTF">2024-09-26T20:29:07Z</dcterms:created>
  <dcterms:modified xsi:type="dcterms:W3CDTF">2024-09-26T20:29:10Z</dcterms:modified>
</cp:coreProperties>
</file>