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CA1F0-2D9D-4E1C-BE3A-3A356E1C0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D227A-0C41-461B-9133-DC06C9BD5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8A0B7-B84E-4E64-B80D-753270821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09D58-8FDF-476A-8A1E-ED0400EA8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D7F22A-95DE-4C19-B75E-C48E81A68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D6C002-69BB-4FC1-9301-E7C4990E1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019523-EE45-43BA-9D34-5E1CE3D6D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2C455-875B-4306-AA2C-B9ED59559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DE248-2B90-491B-96CA-07EC287D6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F5EB2-6421-44B0-88EC-404844C0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DB524-6C21-46DB-AE04-06742ABE0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4420404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初中作文成长类作文写作干货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成长类作文的写作技巧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成长类作文的素材选择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成长类作文的写作实践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成长类作文的常见问题与对策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优秀成长类作文赏析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成长类作文的写作技巧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开篇点题，简明扼要地引入主题，可以运用排比、设问等修辞手法，吸引读者注意力。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开头部分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主体部分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结尾部分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详细展开，结合自身经历和感受，通过具体事例来阐述主题，注意层次分明，条理清晰。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总结全文，呼应开头，强调主题，可以运用抒情、议论等手法，使文章更具深度和感染力。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掌握写作结构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在写作前要明确文章的主题思想，确保文章内容紧扣主题，不偏离。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明确主题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对于主题要进行深入的挖掘和思考，结合自身经历和感受，使文章更具真实感和说服力。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在结尾部分要对主题进行总结和升华，使文章主题得到进一步深化和提升。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点题升华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突出主题思想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适当运用比喻、拟人、排比等修辞手法，使文章语言更加生动形象。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注重对细节的描写，通过具体生动的描绘，增强文章的表现力和感染力。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在写作中要融入自己的情感，使文章更具情感色彩，引起读者共鸣。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运用生动的语言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成长类作文的素材选择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选取典型素材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选取具有代表性的素材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选择那些能够突出主题、具有普遍意义的素材，能够让读者更好地理解文章的主旨。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素材要真实可信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素材应该来源于生活，符合实际情况，避免虚构和夸大。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素材要具有时代感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选取的素材应该与时代背景相符合，能够反映社会现实和时代特点。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细节描写要真实可信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细节描写应该符合实际情况，不能过于夸张或虚构。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细节描写要具有表现力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细节描写应该生动、形象，能够吸引读者的注意力。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细节描写能够突出主题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通过具体、生动的细节描写，可以让读者更加深入地理解文章的主题和情感。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注重细节描写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311" r="183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情感表达要具有感染力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情感表达应该能够感染读者，让读者产生共鸣和情感上的认同。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真情实感是成长类作文的核心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在写作过程中，应该注重表达自己的真实情感和感受，让读者感受到你的成长历程和内心世界。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情感表达要自然流畅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情感表达应该自然、流畅，不要过于生硬或虚假。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表达真情实感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成长类作文的写作实践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https://d.book118.com/396144204045010040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2024-09-06T14:40:27.967</cp:lastPrinted>
  <dcterms:created xsi:type="dcterms:W3CDTF">2024-09-06T06:40:27Z</dcterms:created>
  <dcterms:modified xsi:type="dcterms:W3CDTF">2024-09-06T06:40:29Z</dcterms:modified>
</cp:coreProperties>
</file>