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A0938D-6420-407B-BDD0-F52A68649C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60DF7-FA8F-4BA5-9AD3-75552FC6E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9519B3-1A9F-4AB7-A154-AEE181B3E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A5BD8-AA80-4F1C-A865-211425A39D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7E9001-22BF-49D1-9105-F3AB54096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8FEAF0-448A-42E7-AA8B-D373A003C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C4CFD6-7325-4248-8357-A4427655D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19000A-FC2A-4B81-B381-D33D2DE36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4BBF6-AA41-4ADA-A056-946FACF03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6541F6-81BE-435E-B259-859147FB0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7EFC2F-1BE7-492F-BE8F-E3C5AC797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15014523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临床医学专业认证自评报告中的学生成绩与绩效评估探讨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学生成绩评估现状及问题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绩效评估方法及应用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学生成绩与绩效评估关系研究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国内外经验借鉴与启示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458" b="15458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通过对学生成绩和绩效的评估，可以发现教学中存在的问题，进而改进教学方法和手段，提高医学教育质量。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提高医学教育质量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临床医学专业认证自评报告是医学教育改革的重要组成部分，通过对学生成绩和绩效的评估，可以为医学教育改革提供有力的支持。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促进医学教育改革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学生成绩和绩效评估是医学人才培养质量的重要保障，通过对评估结果的分析，可以及时发现人才培养中存在的问题，进而采取针对性的措施加以改进。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提高医学人才培养质量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包括考试成绩、平时成绩、实验成绩等方面的评估。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学生成绩评估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包括临床实习表现、科研能力、团队协作等方面的评估。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学生绩效评估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包括教学内容、教学方法、教学手段等方面的评估。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教学质量评估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基于学生成绩和绩效评估结果，提出针对性的医学教育改革建议。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医学教育改革建议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学生成绩评估现状及问题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870" r="1787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论文或报告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要求学生完成相关课题的论文或报告，评估其独立思考和解决问题的能力。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卷面考试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采用闭卷或开卷形式，重点考察学生对知识点的掌握和应用能力。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实践操作考核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通过模拟临床场景或实验室操作，评估学生的实践技能和动手能力。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成绩评估方式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成绩分布与特点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成绩分布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学生成绩呈现正态分布，即中等成绩占比较大，高分和低分占比相对较小。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成绩特点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临床医学专业认证自评报告中学生成绩普遍较高，但实践操作能力相对薄弱；部分学生存在理论知识掌握不扎实、临床思维不够敏捷等问题。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成绩分布不合理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高分段学生占比过少，难以选拔出优秀学生；低分段学生占比过多，影响整体教学质量。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反馈机制不完善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目前评估结果主要用于排名和奖惩，缺乏对学生个体发展的指导和帮助。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评估标准不明确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缺乏统一的评估标准，不同教师之间评分差异较大，影响评估的公正性和客观性。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评估方式单一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目前主要采用卷面考试形式进行评估，缺乏对学生临床思维和实践能力的全面考察。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绩效评估方法及应用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确定评估目标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明确学生成绩与绩效评估的目的，如提升教学质量、促进学生全面发展等。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梳理评估指标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从知识、技能、态度等多个维度出发，梳理出反映学生学习成果和绩效的关键指标。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构建评估体系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将评估指标按照一定逻辑进行组合，形成全面、客观的评估体系。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绩效评估指标体系构建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选择评估方法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根据评估目标和指标特点，选择合适的评估方法，如考试、作业、实践报告等。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制定评估标准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明确各项评估指标的评分标准，确保评估的公正性和客观性。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按照评估计划和标准，对学生进行全面的绩效评估，收集相关数据和信息。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绩效评估方法选择及实施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对收集到的评估数据进行整理、分类和统计分析，提取有用信息。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根据统计数据，分析学生的学习成果和绩效表现，找出优点和不足。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结果分析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结合评估目标和标准，对分析结果进行深入解读，提出改进意见和建议。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结果解读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绩效评估结果分析与解读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https://d.book118.com/396150145235010044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2024-09-13T13:10:15.532</cp:lastPrinted>
  <dcterms:created xsi:type="dcterms:W3CDTF">2024-09-13T05:10:15Z</dcterms:created>
  <dcterms:modified xsi:type="dcterms:W3CDTF">2024-09-13T05:10:17Z</dcterms:modified>
</cp:coreProperties>
</file>