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EF0E5-2667-4283-A6F0-92FF8AADA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7E133-ADC3-41D0-B123-0A5D36436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19D11-8D8F-4871-8058-D7F3F5599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9BD5E-E6BE-417F-B53C-31E781AB3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E845B2-D15D-4CC7-B715-F3B3D062A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4D295F-6997-43F0-8565-B22CF09F2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76862E-88D8-4F8B-ADFE-CD101B882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2FB62-E9DC-4163-B4F1-FA4C9FEE2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6718B-8E9B-413C-B2BB-52CE4EF6F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20F52-1C92-4C15-B71A-A441CDFCE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4420B-822D-48F9-8B2E-EC847E6EA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51042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化工机械基础(第三版)第十章容器设计基础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容器材料选择与性能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容器结构设计基础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容器制造工艺与质量控制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容器安全评价与风险评估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容器优化设计探讨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容器是一种用于存储、运输或处理流体（气体、液体）或固体物料的设备，具有特定的形状、结构和材料。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根据用途、结构、材料等不同标准，容器可分为储罐、塔器、换热器、反应器等多种类型。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容器定义与分类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优秀的容器设计能够提高设备的生产效率、降低能耗和减少维护成本，从而为企业创造更多的经济效益。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环保要求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随着环保意识的提高，容器设计需要满足越来越严格的环保要求，如减少排放、降低噪音等。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合理的容器设计能够确保设备在正常运行和异常情况下的安全性，防止泄漏、爆炸等危险事故的发生。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容器设计重要性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2825" r="32825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容器设计应遵循安全性、经济性、环保性、可靠性等原则，确保设备在满足生产需求的同时，达到最佳的综合效益。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容器设计的合理性和安全性，需要遵循国家和行业相关标准规范，如《钢制压力容器》、《固定式压力容器安全技术监察规程》等。这些规范对容器的材料选用、结构设计、制造工艺、检验与验收等方面都做出了详细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容器材料选择与性能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具有良好的焊接性和加工性，常用于制造中低压容器。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合金钢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具有优异的耐腐蚀性和美观性，常用于制造食品、医药等行业的容器。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具有高强度、耐磨、耐高温等特性，常用于制造高压、高温容器。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常用材料及其特性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69" b="269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根据容器的工作条件（压力、温度、介质等）选择合适的材料。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对容器进行强度计算，确定容器的壁厚、封头形状等结构参数。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考虑材料的许用应力和安全系数，确保容器的安全运行。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材料选择与强度计算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定期检查和评估容器的腐蚀状况，及时采取维修和更换措施。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了解容器内介质的性质，选择耐腐蚀的材料。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对于腐蚀性介质，采取适当的防护措施，如涂层保护、电化学保护等。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耐腐蚀性及防护措施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容器结构设计基础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圆柱形容器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结构简单，受力均匀，易于制造和检验，广泛应用于低压、中压和高压场合。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球形容器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受力状况最佳，所需材料最少，但制造困难，多用于高压、超高压或大型贮罐。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锥形容器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结构不连续，受力状况较差，只在特定场合下使用，如某些工艺要求或作为中间过渡段。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结构类型与特点分析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9250" b="925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7762" b="177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确保容器在正常工作条件下不发生破裂或过量塑性变形。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在满足安全性的前提下，尽量减少材料消耗和制造成本。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经济合理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容器的结构应满足生产工艺流程的要求，便于操作、维护和检修。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符合工艺要求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容器的外观应美观大方，符合工业美学要求，同时方便使用和维修。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美观实用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结构设计原则与方法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https://d.book118.com/396151042132010042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2024-09-10T01:40:26.320</cp:lastPrinted>
  <dcterms:created xsi:type="dcterms:W3CDTF">2024-09-09T17:40:26Z</dcterms:created>
  <dcterms:modified xsi:type="dcterms:W3CDTF">2024-09-09T17:40:28Z</dcterms:modified>
</cp:coreProperties>
</file>