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95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43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14606-9A47-4A05-ABE4-5E8803453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0470E-8458-45F6-8680-9A0BB16B8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A962B-9402-4DD4-8CC5-2E2C546E8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7B534-CBDC-4DE8-AA93-053BDBD44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7891E5-7FA5-4B71-B807-7A7F041E6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48BC54-DD5C-4472-B3C9-B4EE755B6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722833-1BC3-4606-AFB2-9E2252C05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6F605-9B32-407F-AAF2-63934DD8C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03CF2-79EF-4552-AC7B-4FC45503D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D8BFB-92AA-4693-8490-9D0F44121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3341E-F890-48AD-92A2-373A9F37A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947" r:id="rId2"/>
    <p:sldLayoutId id="2147488948" r:id="rId3"/>
    <p:sldLayoutId id="2147488949" r:id="rId4"/>
    <p:sldLayoutId id="2147488950" r:id="rId5"/>
    <p:sldLayoutId id="2147488951" r:id="rId6"/>
    <p:sldLayoutId id="2147488952" r:id="rId7"/>
    <p:sldLayoutId id="2147488953" r:id="rId8"/>
    <p:sldLayoutId id="2147488954" r:id="rId9"/>
    <p:sldLayoutId id="2147488955" r:id="rId10"/>
    <p:sldLayoutId id="214748895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15" Type="http://schemas.openxmlformats.org/officeDocument/2006/relationships/tags" Target="../tags/tag274.xml" /><Relationship Id="rId16" Type="http://schemas.openxmlformats.org/officeDocument/2006/relationships/tags" Target="../tags/tag275.xml" /><Relationship Id="rId17" Type="http://schemas.openxmlformats.org/officeDocument/2006/relationships/tags" Target="../tags/tag276.xml" /><Relationship Id="rId18" Type="http://schemas.openxmlformats.org/officeDocument/2006/relationships/tags" Target="../tags/tag277.xml" /><Relationship Id="rId19" Type="http://schemas.openxmlformats.org/officeDocument/2006/relationships/tags" Target="../tags/tag278.xml" /><Relationship Id="rId2" Type="http://schemas.openxmlformats.org/officeDocument/2006/relationships/tags" Target="../tags/tag261.xml" /><Relationship Id="rId20" Type="http://schemas.openxmlformats.org/officeDocument/2006/relationships/tags" Target="../tags/tag279.xml" /><Relationship Id="rId21" Type="http://schemas.openxmlformats.org/officeDocument/2006/relationships/tags" Target="../tags/tag280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2.xml" /><Relationship Id="rId11" Type="http://schemas.openxmlformats.org/officeDocument/2006/relationships/tags" Target="../tags/tag293.xml" /><Relationship Id="rId12" Type="http://schemas.openxmlformats.org/officeDocument/2006/relationships/tags" Target="../tags/tag294.xml" /><Relationship Id="rId13" Type="http://schemas.openxmlformats.org/officeDocument/2006/relationships/tags" Target="../tags/tag295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2" Type="http://schemas.openxmlformats.org/officeDocument/2006/relationships/tags" Target="../tags/tag296.xml" /><Relationship Id="rId3" Type="http://schemas.openxmlformats.org/officeDocument/2006/relationships/tags" Target="../tags/tag297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8.xml" /><Relationship Id="rId3" Type="http://schemas.openxmlformats.org/officeDocument/2006/relationships/tags" Target="../tags/tag309.xml" /><Relationship Id="rId4" Type="http://schemas.openxmlformats.org/officeDocument/2006/relationships/tags" Target="../tags/tag310.xml" /><Relationship Id="rId5" Type="http://schemas.openxmlformats.org/officeDocument/2006/relationships/tags" Target="../tags/tag3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12.xml" /><Relationship Id="rId3" Type="http://schemas.openxmlformats.org/officeDocument/2006/relationships/tags" Target="../tags/tag313.xml" /><Relationship Id="rId4" Type="http://schemas.openxmlformats.org/officeDocument/2006/relationships/tags" Target="../tags/tag3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3.xml" /><Relationship Id="rId11" Type="http://schemas.openxmlformats.org/officeDocument/2006/relationships/tags" Target="../tags/tag324.xml" /><Relationship Id="rId12" Type="http://schemas.openxmlformats.org/officeDocument/2006/relationships/tags" Target="../tags/tag325.xml" /><Relationship Id="rId13" Type="http://schemas.openxmlformats.org/officeDocument/2006/relationships/tags" Target="../tags/tag326.xml" /><Relationship Id="rId14" Type="http://schemas.openxmlformats.org/officeDocument/2006/relationships/tags" Target="../tags/tag327.xml" /><Relationship Id="rId15" Type="http://schemas.openxmlformats.org/officeDocument/2006/relationships/tags" Target="../tags/tag328.xml" /><Relationship Id="rId16" Type="http://schemas.openxmlformats.org/officeDocument/2006/relationships/tags" Target="../tags/tag329.xml" /><Relationship Id="rId17" Type="http://schemas.openxmlformats.org/officeDocument/2006/relationships/tags" Target="../tags/tag330.xml" /><Relationship Id="rId2" Type="http://schemas.openxmlformats.org/officeDocument/2006/relationships/tags" Target="../tags/tag315.xml" /><Relationship Id="rId3" Type="http://schemas.openxmlformats.org/officeDocument/2006/relationships/tags" Target="../tags/tag316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tags" Target="../tags/tag319.xml" /><Relationship Id="rId7" Type="http://schemas.openxmlformats.org/officeDocument/2006/relationships/tags" Target="../tags/tag320.xml" /><Relationship Id="rId8" Type="http://schemas.openxmlformats.org/officeDocument/2006/relationships/tags" Target="../tags/tag321.xml" /><Relationship Id="rId9" Type="http://schemas.openxmlformats.org/officeDocument/2006/relationships/tags" Target="../tags/tag32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9.xml" /><Relationship Id="rId11" Type="http://schemas.openxmlformats.org/officeDocument/2006/relationships/tags" Target="../tags/tag340.xml" /><Relationship Id="rId12" Type="http://schemas.openxmlformats.org/officeDocument/2006/relationships/tags" Target="../tags/tag341.xml" /><Relationship Id="rId13" Type="http://schemas.openxmlformats.org/officeDocument/2006/relationships/tags" Target="../tags/tag342.xml" /><Relationship Id="rId2" Type="http://schemas.openxmlformats.org/officeDocument/2006/relationships/tags" Target="../tags/tag331.xml" /><Relationship Id="rId3" Type="http://schemas.openxmlformats.org/officeDocument/2006/relationships/tags" Target="../tags/tag332.xml" /><Relationship Id="rId4" Type="http://schemas.openxmlformats.org/officeDocument/2006/relationships/tags" Target="../tags/tag333.xml" /><Relationship Id="rId5" Type="http://schemas.openxmlformats.org/officeDocument/2006/relationships/tags" Target="../tags/tag334.xml" /><Relationship Id="rId6" Type="http://schemas.openxmlformats.org/officeDocument/2006/relationships/tags" Target="../tags/tag335.xml" /><Relationship Id="rId7" Type="http://schemas.openxmlformats.org/officeDocument/2006/relationships/tags" Target="../tags/tag336.xml" /><Relationship Id="rId8" Type="http://schemas.openxmlformats.org/officeDocument/2006/relationships/tags" Target="../tags/tag337.xml" /><Relationship Id="rId9" Type="http://schemas.openxmlformats.org/officeDocument/2006/relationships/tags" Target="../tags/tag33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5320102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惠更斯原理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惠更斯原理的背景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惠更斯原理的内容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惠更斯原理的实验验证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惠更斯原理的局限性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惠更斯原理在物理学中的应用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惠更斯原理的背景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惠更斯原理的提出</a:t>
            </a:r>
            <a:endParaRPr lang="zh-CN" altLang="en-US"/>
          </a:p>
        </p:txBody>
      </p:sp>
      <p:sp>
        <p:nvSpPr>
          <p:cNvPr id="104970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惠更斯原理的提出过程：通过实验和观察，提出波动传播的基本原理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惠更斯简介：荷兰物理学家、数学家、天文学家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惠更斯原理的提出背景：对波动现象的研究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惠更斯原理的意义：为波动理论的发展奠定了基础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惠更斯原理的发展历程</a:t>
            </a:r>
            <a:endParaRPr lang="zh-CN" altLang="en-US"/>
          </a:p>
        </p:txBody>
      </p:sp>
      <p:sp>
        <p:nvSpPr>
          <p:cNvPr id="10497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惠更斯原理的起源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惠更斯原理的完善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惠更斯原理的应用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惠更斯原理的提出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惠更斯原理的内容</a:t>
            </a:r>
            <a:endParaRPr lang="zh-CN" altLang="en-US"/>
          </a:p>
        </p:txBody>
      </p:sp>
      <p:sp>
        <p:nvSpPr>
          <p:cNvPr id="1049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0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惠更斯原理的定义</a:t>
            </a:r>
            <a:endParaRPr lang="zh-CN" altLang="en-US"/>
          </a:p>
        </p:txBody>
      </p:sp>
      <p:sp>
        <p:nvSpPr>
          <p:cNvPr id="10500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惠更斯原理是荷兰物理学家克里斯蒂安·惠更斯于1656年提出的一项基本的物理原理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4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该原理指出，波在传播过程中，介质中任意一点都是一个次波源，都能向四周发射波动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4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惠更斯原理是波动理论的基础之一，对于理解许多物理现象具有重要意义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5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惠更斯原理在光学、声学、水波等领域都有广泛的应用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5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惠更斯原理的公式</a:t>
            </a:r>
            <a:endParaRPr lang="zh-CN" altLang="en-US"/>
          </a:p>
        </p:txBody>
      </p:sp>
      <p:sp>
        <p:nvSpPr>
          <p:cNvPr id="105010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0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0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惠更斯原理公式：惠更斯原理是波动理论的基础，其公式为f=mv/t，其中f为频率，m为质量，v为速度，t为时间。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0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1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惠更斯原理的应用：惠更斯原理在波动理论中有着广泛的应用，如声波、光波、电磁波等都可以用惠更斯原理来描述。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1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1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惠更斯原理的意义：惠更斯原理不仅揭示了波动传播的基本规律，而且为波动理论的发展奠定了基础。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2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2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惠更斯原理的局限性：惠更斯原理虽然能够描述许多波动现象，但也有其局限性，如对于一些复杂的波动现象，需要引入更高级的理论来描述。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惠更斯原理的应用</a:t>
            </a:r>
            <a:endParaRPr lang="zh-CN" altLang="en-US"/>
          </a:p>
        </p:txBody>
      </p:sp>
      <p:sp>
        <p:nvSpPr>
          <p:cNvPr id="105016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光的波动性：惠更斯原理是光的波动性的重要理论之一，它解释了光在传播过程中如何形成波前和波后的现象。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干涉和衍射：惠更斯原理可以应用于光的干涉和衍射现象，解释了光在遇到障碍物或通过狭缝时如何形成明暗相间的条纹。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光学仪器设计：惠更斯原理在光学仪器设计中有着广泛的应用，例如透镜的设计和光学系统的成像原理。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7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波动光学理论：惠更斯原理是波动光学理论的基础之一，它为研究光的传播、干涉、衍射等现象提供了重要的理论支持。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惠更斯原理的实验验证</a:t>
            </a:r>
            <a:endParaRPr lang="zh-CN" altLang="en-US"/>
          </a:p>
        </p:txBody>
      </p:sp>
      <p:sp>
        <p:nvSpPr>
          <p:cNvPr id="10502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3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实验目的</a:t>
            </a:r>
            <a:endParaRPr lang="zh-CN" altLang="en-US"/>
          </a:p>
        </p:txBody>
      </p:sp>
      <p:sp>
        <p:nvSpPr>
          <p:cNvPr id="105039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39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0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0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观察波前传播的规律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0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0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1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验证惠更斯原理的正确性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1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1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1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探究波动在传播过程中的性质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2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2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2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2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了解波动传播过程中的能量守恒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4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实验原理</a:t>
            </a:r>
            <a:endParaRPr lang="zh-CN" altLang="en-US"/>
          </a:p>
        </p:txBody>
      </p:sp>
      <p:sp>
        <p:nvSpPr>
          <p:cNvPr id="105046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7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7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惠更斯原理的基本概念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47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7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7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实验验证的步骤和过程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48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8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8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实验结果的分析和解释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48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8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9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实验验证的意义和价值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https://d.book118.com/396153201022010031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83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1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宋体</vt:lpstr>
      <vt:lpstr>Wingdings</vt:lpstr>
      <vt:lpstr>Office Theme</vt:lpstr>
      <vt:lpstr>惠更斯原理</vt:lpstr>
      <vt:lpstr>目录</vt:lpstr>
      <vt:lpstr>添加章节标题</vt:lpstr>
      <vt:lpstr>惠更斯原理的背景</vt:lpstr>
      <vt:lpstr>PowerPoint Presentation</vt:lpstr>
      <vt:lpstr>惠更斯原理的提出</vt:lpstr>
      <vt:lpstr>惠更斯原理的发展历程</vt:lpstr>
      <vt:lpstr>惠更斯原理的内容</vt:lpstr>
      <vt:lpstr>PowerPoint Presentation</vt:lpstr>
      <vt:lpstr>惠更斯原理的定义</vt:lpstr>
      <vt:lpstr>惠更斯原理的公式</vt:lpstr>
      <vt:lpstr>惠更斯原理的应用</vt:lpstr>
      <vt:lpstr>惠更斯原理的实验验证</vt:lpstr>
      <vt:lpstr>PowerPoint Presentation</vt:lpstr>
      <vt:lpstr>实验目的</vt:lpstr>
      <vt:lpstr>实验原理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2024-08-29T12:22:16.650</cp:lastPrinted>
  <dcterms:created xsi:type="dcterms:W3CDTF">2024-08-29T04:22:16Z</dcterms:created>
  <dcterms:modified xsi:type="dcterms:W3CDTF">2024-08-29T04:22:19Z</dcterms:modified>
</cp:coreProperties>
</file>