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AB8723-011D-4878-B7A8-218A2BDBE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32A21A-4908-4B0B-B08F-D6D374E492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5AED21-D256-4B67-B3D5-3A0E19998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E69DB5-1C66-4CD8-AAFE-C0D2D0D04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546E4A-82DC-48D1-83B5-DEDF42318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91242C-D964-4C76-ABC0-B711118BDD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3F9339-2F75-4D41-A08E-CBF8D5B448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405113-8C60-43C0-B0A9-0546762AC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8FBBE4-3D48-4CCA-A68A-53B605CCA6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F70B60-05C9-47FC-BDE0-A5BB0D20A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FB4C82-03BC-43FC-B1D4-96B4B7FC9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154010230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企业演讲稿范文</a:t>
            </a:r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企业概况与发展历程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企业文化与价值观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企业核心竞争力分析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企业社会责任与可持续发展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面对挑战与机遇的应对策略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阐述公司愿景和使命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通过演讲，向听众传达公司的核心价值观、愿景和使命，激发员工对公司的认同感和归属感。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分析行业趋势和市场环境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深入剖析当前行业发展趋势、市场竞争格局以及政策法规等因素，为公司的战略制定和实施提供有力支持。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展示公司业绩和成果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通过数据和案例，展示公司在过去一年或一段时间内在各个方面的业绩和成果，增强员工对公司的信心和自豪感。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详细介绍公司未来的发展战略、目标规划和实施路径，让员工了解公司的未来发展方向和重点。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公司发展战略和规划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阐述公司的企业文化、价值观和员工行为准则，引导员工树立正确的职业观念和行为习惯。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企业文化和价值观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关注员工的成长和发展，介绍公司的培训计划、晋升机制和激励机制，激发员工的积极性和创造力。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员工成长和发展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强调公司的社会责任和公益事业，展示公司在环保、公益等方面的实践和成果，提升公司的社会形象和品牌价值。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公司社会责任和公益事业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演讲主题和重点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企业概况与发展历程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随着市场经济的发展和行业竞争的加剧，我们企业应运而生，立足于行业前沿，致力于为客户提供优质的产品和服务。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在成立初期，我们凭借敏锐的市场洞察力和卓越的技术实力，成功打开了市场局面，赢得了客户的认可和信赖。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初期发展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企业成立背景及初期发展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近年来，我们企业不断壮大，通过技术创新、市场拓展和品牌建设等方面的努力，逐渐在行业中树立了良好的口碑和形象。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我们企业在产品质量、技术研发、市场份额等方面取得了显著成绩，为行业的进步和发展做出了积极贡献。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近年来的发展与成就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主要成就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展望未来，我们将继续坚持创新驱动发展，加大科研投入，提升产品品质和服务水平，积极拓展国内外市场，推动企业实现持续、健康、快速发展。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我们的目标是成为行业内的领军企业，实现品牌影响力和市场竞争力的全面提升，同时积极拓展新的业务领域，为企业创造更加美好的未来。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未来发展规划与目标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企业文化与价值观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企业文化核心理念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我们始终坚守诚信原则，以真诚的态度和行动赢得客户和合作伙伴的信任。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我们鼓励员工敢于挑战传统，勇于创新，以推动企业的持续发展和进步。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我们倡导团队协作，相信集体的智慧和力量能够战胜一切困难。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我们积极履行企业社会责任，关注环境保护、公益事业，以实际行动回馈社会。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诚信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协作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责任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客户至上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我们始终把客户的需求放在首位，致力于提供优质的产品和服务，以满足客户的期望和需求。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尊重员工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我们尊重每一位员工的价值和贡献，提供良好的工作环境和福利待遇，激发员工的创造力和潜能。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我们注重企业的可持续发展，关注经济、社会和环境三方面的平衡发展，以实现长期的商业成功和社会价值。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追求卓越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我们不断追求卓越，努力提高产品质量和服务水平，以赢得市场的认可和口碑。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企业价值观具体体现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752" b="1675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我们要求员工严格遵守国家法律法规和企业规章制度，维护企业的声誉和利益。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我们期望员工保持诚信正直的品质，做到言行一致、信守承诺，树立良好的个人形象和企业形象。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诚信正直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我们倡导员工尊重他人的权利和尊严，以友善、包容的态度与同事、客户和合作伙伴相处。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我们要求员工保持勤奋敬业的精神状态，认真负责地完成工作任务，为企业的发展贡献自己的力量。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勤奋敬业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员工行为准则及道德规范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https://d.book118.com/396154010230010054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2024-09-22T04:42:51.584</cp:lastPrinted>
  <dcterms:created xsi:type="dcterms:W3CDTF">2024-09-21T20:42:51Z</dcterms:created>
  <dcterms:modified xsi:type="dcterms:W3CDTF">2024-09-21T20:42:53Z</dcterms:modified>
</cp:coreProperties>
</file>