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F110D-332D-4A9D-8A88-29A10784F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96758-EBD6-4FF8-81F6-DA419555C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A744D-A97D-446A-B44A-835DA73E1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E92E2-BFA6-4FC1-880A-FB125CC5C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487433-F46F-482A-A5F5-ECB110B30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42895-2AB4-4DEE-A077-02AF919A6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72D98-C34B-43AE-85F4-29C5B0FCF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82482-B0EC-4F72-8089-79FDC690F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4BE49-318F-4699-8972-D7D98B53E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CBCF4-688A-49A3-BA37-CA86A9DFD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50C07-4673-44F5-BD67-BFE0551F8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5403212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施工噪声与尘土控制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施工噪声与尘土控制概述
 施工噪声的产生与影响
 施工尘土的产生与影响
 施工噪声控制方法与措施
 施工尘土控制方法与措施
 施工噪声与尘土监测与评估
 施工噪声与尘土管理与控制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施工噪声与尘土控制概述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施工噪声与尘土控制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施工噪声与尘土控制概述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施工噪声与尘土控制的重要性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1.施工噪声和尘土对环境和周边居民的影响不可忽视。</a:t>
            </a:r>
          </a:p>
          <a:p>
            <a:r>
              <a:t>2.控制施工噪声和尘土是提高施工质量和效率的必要手段。</a:t>
            </a:r>
          </a:p>
          <a:p>
            <a:r>
              <a:t>3.加强施工噪声和尘土控制是保护环境和保障公共健康的重要举措。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施工噪声的产生与危害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1.施工机械和设备是施工噪声的主要来源。</a:t>
            </a:r>
          </a:p>
          <a:p>
            <a:r>
              <a:t>2.施工噪声对周边居民的生活和工作造成干扰和危害。</a:t>
            </a:r>
          </a:p>
          <a:p>
            <a:r>
              <a:t>3.长期暴露在高噪声环境中可能导致听力损伤和其他健康问题。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施工噪声与尘土控制概述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1.施工过程中的挖掘、运输和堆放等作业是尘土的主要来源。</a:t>
            </a:r>
          </a:p>
          <a:p>
            <a:r>
              <a:t>2.尘土对空气质量和环境卫生造成严重影响。</a:t>
            </a:r>
          </a:p>
          <a:p>
            <a:r>
              <a:t>3.吸入尘土可能导致肺部疾病和其他健康问题。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施工噪声与尘土控制的方法和措施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1.选用低噪声施工机械和设备，加强设备维护和保养。</a:t>
            </a:r>
          </a:p>
          <a:p>
            <a:r>
              <a:t>2.采用降噪技术和隔音材料，减少噪声传播。</a:t>
            </a:r>
          </a:p>
          <a:p>
            <a:r>
              <a:t>3.实施施工现场扬尘控制措施，如洒水降尘、覆盖物料等。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尘土的产生与危害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施工噪声与尘土控制概述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施工噪声与尘土管理的政策与法规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1.国家和地方政府对施工噪声和尘土管理制定了相关政策和法规。</a:t>
            </a:r>
          </a:p>
          <a:p>
            <a:r>
              <a:t>2.施工单位应遵守相关政策和法规，加强施工管理，确保施工噪声和尘土得到有效控制。</a:t>
            </a:r>
          </a:p>
          <a:p>
            <a:r>
              <a:t>3.违反相关政策和法规的行为将受到严厉处罚。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施工噪声与尘土控制的未来发展趋势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1.随着环保意识的提高和技术的不断发展，施工噪声和尘土控制将越来越受到重视。</a:t>
            </a:r>
          </a:p>
          <a:p>
            <a:r>
              <a:t>2.未来将更加注重绿色施工和可持续发展，推动施工噪声和尘土控制技术的创新和应用。</a:t>
            </a:r>
          </a:p>
          <a:p>
            <a:r>
              <a:t>3.施工单位将更加注重施工现场的环境保护和周边居民的生活质量，积极采取有效措施控制施工噪声和尘土的污染。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施工噪声的产生与影响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施工噪声与尘土控制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施工噪声的产生与影响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施工噪声的产生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1.施工机械和设备运作：施工过程中，机械和设备如挖掘机、搅拌机、打桩机等都会产生噪声。</a:t>
            </a:r>
          </a:p>
          <a:p>
            <a:r>
              <a:t>2.施工方法和工艺：不同的施工方法和工艺产生的噪声水平也不同，如爆破、打夯等施工方法会产生较大的噪声。</a:t>
            </a:r>
          </a:p>
          <a:p>
            <a:r>
              <a:t>3.施工现场环境：施工现场的地理环境、建筑物布局等也会影响施工噪声的产生和传播。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施工噪声的影响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1.对人员的影响：施工噪声会对周围居民、施工人员等造成噪音污染，影响人们的生活、工作和健康。</a:t>
            </a:r>
          </a:p>
          <a:p>
            <a:r>
              <a:t>2.对环境的影响：施工噪声会对周围的生态环境产生影响，破坏生态平衡。</a:t>
            </a:r>
          </a:p>
          <a:p>
            <a:r>
              <a:t>3.对建筑物的影响：施工噪声会对周围的建筑物产生振动和损坏，影响建筑物的使用寿命和安全性。</a:t>
            </a:r>
          </a:p>
          <a:p>
            <a:r>
              <a:t>为了控制施工噪声的产生和影响，需要采取有效的措施，如选择低噪音的施工机械和设备、优化施工方法和工艺、加强施工现场管理等。同时，也需要加强施工噪声的监测和评估，确保施工噪声符合相关法规和标准的要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施工尘土的产生与影响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施工噪声与尘土控制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施工尘土的产生与影响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1.施工机械运作：施工机械如挖掘机、钻机等在操作过程中会产生大量的尘土。</a:t>
            </a:r>
          </a:p>
          <a:p>
            <a:r>
              <a:t>2.土壤翻动：施工现场土壤翻动和搬运过程中，会扬起大量尘土。</a:t>
            </a:r>
          </a:p>
          <a:p>
            <a:r>
              <a:t>3.气候条件：干燥、风大的气候条件会加剧尘土的产生和扩散。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施工尘土的影响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1.环境污染：施工尘土会造成周边空气质量的下降，影响环境和生态平衡。</a:t>
            </a:r>
          </a:p>
          <a:p>
            <a:r>
              <a:t>2.健康危害：尘土中含有大量有害物质，可能对工人的身体健康造成危害，引发呼吸道疾病等。</a:t>
            </a:r>
          </a:p>
          <a:p>
            <a:r>
              <a:t>3.视线受阻：尘土会降低施工现场能见度，影响施工安全和效率。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施工尘土的产生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施工尘土的产生与影响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施工尘土的控制措施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1.湿法作业：通过喷水、喷雾等方式，使尘土在产生过程中得到控制。</a:t>
            </a:r>
          </a:p>
          <a:p>
            <a:r>
              <a:t>2.遮盖措施：对易产生尘土的物料进行遮盖，减少尘土扩散。</a:t>
            </a:r>
          </a:p>
          <a:p>
            <a:r>
              <a:t>3.机械选择：选择低尘土产生的施工机械，从源头上减少尘土产生。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施工管理对尘土控制的作用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1.施工计划：制定合理的施工计划，尽量避免在干燥、风大的天气进行土方作业。</a:t>
            </a:r>
          </a:p>
          <a:p>
            <a:r>
              <a:t>2.工人培训：加强工人对施工尘土控制的意识，提高施工水平。</a:t>
            </a:r>
          </a:p>
          <a:p>
            <a:r>
              <a:t>3.监督检查：建立监督检查机制，确保施工尘土控制措施得到有效执行。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施工尘土的产生与影响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1.遵守法规：遵守国家和地方有关施工尘土控制的法规和标准。</a:t>
            </a:r>
          </a:p>
          <a:p>
            <a:r>
              <a:t>2.排放标准：确保施工尘土排放达到相关环保标准，减少对环境的污染。</a:t>
            </a:r>
          </a:p>
          <a:p>
            <a:r>
              <a:t>3.处罚措施：对违反施工尘土控制法规的行为进行处罚，加强监管力度。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施工尘土控制技术的发展趋势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1.引入新技术：探索和应用新的施工尘土控制技术，如采用吸尘设备、抑尘剂等。</a:t>
            </a:r>
          </a:p>
          <a:p>
            <a:r>
              <a:t>2.加强研发：加大对施工尘土控制技术的研发力度，提高控制效果。</a:t>
            </a:r>
          </a:p>
          <a:p>
            <a:r>
              <a:t>3.综合治理：综合考虑施工现场的各种因素，采取综合治理措施，更有效地控制施工尘土的产生和影响。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施工尘土控制的法规与标准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施工噪声控制方法与措施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施工噪声与尘土控制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施工噪声控制方法与措施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施工噪声的来源与影响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1.施工噪声主要来源于机械设备、交通工具和人工操作等。</a:t>
            </a:r>
          </a:p>
          <a:p>
            <a:r>
              <a:t>2.施工噪声对周围居民、工作人员和环境造成不良影响，包括听力损伤、心理压力和生态破坏等。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施工噪声控制标准与法规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1.施工噪声控制应遵循国家和地方的相关法规和标准。</a:t>
            </a:r>
          </a:p>
          <a:p>
            <a:r>
              <a:t>2.不同施工阶段和作业内容应有相应的噪声控制要求。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施工噪声控制方法与措施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机械设备噪声控制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1.选用低噪声机械设备，并进行定期维护和保养。</a:t>
            </a:r>
          </a:p>
          <a:p>
            <a:r>
              <a:t>2.采用噪声隔离技术，如安装消声器、减震器等。</a:t>
            </a:r>
          </a:p>
          <a:p>
            <a:r>
              <a:t>3.合理安排机械设备作业时间，避免在夜间或敏感时段产生噪声扰民。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施工现场噪声控制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1.建立施工现场噪声管理制度，明确各岗位的噪声控制责任。</a:t>
            </a:r>
          </a:p>
          <a:p>
            <a:r>
              <a:t>2.采用围挡、隔音棚等措施降低施工现场噪声对周围环境的影响。</a:t>
            </a:r>
          </a:p>
          <a:p>
            <a:r>
              <a:t>3.加强施工现场监管，确保噪声控制措施的有效执行。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施工噪声控制方法与措施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1.对工作人员进行噪声控制培训，提高其噪声意识。</a:t>
            </a:r>
          </a:p>
          <a:p>
            <a:r>
              <a:t>2.要求工作人员在施工过程中避免产生不必要的噪声，如大声喧哗、敲击等。</a:t>
            </a:r>
          </a:p>
          <a:p>
            <a:r>
              <a:t>3.建立奖惩机制，对遵守噪声控制规定的工作人员给予奖励。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施工噪声监测与评估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1.在施工过程中定期进行噪声监测，确保噪声水平符合相关标准。</a:t>
            </a:r>
          </a:p>
          <a:p>
            <a:r>
              <a:t>2.对施工现场周围环境进行噪声评估，预测可能对周围居民产生的影响。</a:t>
            </a:r>
          </a:p>
          <a:p>
            <a:r>
              <a:t>3.根据监测和评估结果，及时调整施工计划和噪声控制措施，确保施工噪声的有效控制。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工作人员行为噪声控制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https://d.book118.com/396154032125010052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施工噪声与尘土控制概述</vt:lpstr>
      <vt:lpstr> 施工噪声与尘土控制概述</vt:lpstr>
      <vt:lpstr> 施工噪声与尘土控制概述</vt:lpstr>
      <vt:lpstr> 施工噪声与尘土控制概述</vt:lpstr>
      <vt:lpstr> 施工噪声的产生与影响</vt:lpstr>
      <vt:lpstr> 施工噪声的产生与影响</vt:lpstr>
      <vt:lpstr> 施工尘土的产生与影响</vt:lpstr>
      <vt:lpstr> 施工尘土的产生与影响</vt:lpstr>
      <vt:lpstr> 施工尘土的产生与影响</vt:lpstr>
      <vt:lpstr> 施工尘土的产生与影响</vt:lpstr>
      <vt:lpstr> 施工噪声控制方法与措施</vt:lpstr>
      <vt:lpstr> 施工噪声控制方法与措施</vt:lpstr>
      <vt:lpstr> 施工噪声控制方法与措施</vt:lpstr>
      <vt:lpstr> 施工噪声控制方法与措施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2024-09-18T23:27:36.490</cp:lastPrinted>
  <dcterms:created xsi:type="dcterms:W3CDTF">2024-09-18T15:27:36Z</dcterms:created>
  <dcterms:modified xsi:type="dcterms:W3CDTF">2024-09-18T15:27:38Z</dcterms:modified>
</cp:coreProperties>
</file>