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FC02-75F5-4128-AFFD-3F1DF529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913A5-AD41-4E15-BDA3-53C2446A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9E9D5-6A65-4CE4-AA2A-D3710A57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A1E0F-9B56-48C8-84AF-B7D48068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A0771-06AB-4D70-B6FB-5006EA52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72DDB-E1F3-444B-BD3D-0AC63082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16109-B18E-4F8F-8E79-91F887E7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E439A-F9A0-4398-850D-C0F4468EB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6A361-2166-4A40-ABD5-A0040CD4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46C85-E979-4E49-89BB-41287C9F9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7B0B6-26EE-4E7C-9A4D-23C90584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5100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Revitalization courseware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Movie Introduction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Movie Theme Analysis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Classic lines and scene analysis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Viewing Life from Movies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Inspiration and Reflection on Movies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Movie Introduction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Introduce the background, experience, and main works of the film director, as well as their influence and position in the film industry.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Provide a detailed introduction to the main actors in the movie, including their acting experiences, representative works, as well as their roles and performances in this film.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Director Introduction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Actor Introduction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 to the Director and Main Actors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36" r="214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Elaborate on the era, cultural background, and social environment of the film, providing the audience with historical and social background information about the film.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 introduction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Briefly introduce the story of the movie, including the main characters, plot clues, and key events, in order for the audience to have a rough understanding of the movie.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Plot summary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 to the background and plot of the movie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Awards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List the awards received by the film, including important film festival awards, critical industry awards, and audience selection awards.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Nomination status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Introduce the other important awards for which the film has been nominated, as well as the recognition and impact of the nomination on the film.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Film Awards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Movie Theme Analysis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Life Journey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theme of a movie usually involves the ups and downs of life, including growth, challenges, success, and failure. By analyzing the life journey of characters in movies, one can gain a deeper understanding of the meaning and value of life.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Journal of Life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Deep Analysis of Love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description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Love is one of the common themes in movies. By conducting in-depth analysis of love stories in movies, we can explore the complexity and diversity of love, as well as its importance and influence in life.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 Deep Analysis of Love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Faced with the struggle and struggle of fate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Struggle and Resistance in the Face of Fate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Summary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Many movies involve the struggle between characters and fate. By analyzing how characters in movies face and fight against the injustice of fate, we can gain a deeper understanding of human thinking and attitudes towards fate, as well as the courage to seek hope and strength in adversity.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Detailed description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https://d.book118.com/396155100232010101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2024-09-26T14:35:36.855</cp:lastPrinted>
  <dcterms:created xsi:type="dcterms:W3CDTF">2024-09-26T06:35:36Z</dcterms:created>
  <dcterms:modified xsi:type="dcterms:W3CDTF">2024-09-26T06:35:38Z</dcterms:modified>
</cp:coreProperties>
</file>