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3FC832-0B2E-44DB-B2F7-E4FF2DDC05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E77FC9-4F08-4E1C-8869-22DBDB8B6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41D13B-033A-4D10-ABED-A7C9E048A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602544-ED0E-4FBB-ADFC-5F980DBBCF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3360BF-BA84-4D29-ABFD-F7D2A0B4E8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E92DE6-3F44-45C0-97CC-982D3D4BD9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6AA4BC-A57C-45B7-8716-CC94DE474A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8D975E-E57B-4DBC-95B2-347B3526D3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794567-938C-45B0-B98C-77AC5BFD45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59C9C5-0698-4A36-A8CA-7BF50C4D22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F66CEE-B22E-4F0A-B524-009DC33E5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15514314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儿童感染性发热的查房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儿童感染性发热概述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儿童感染性发热的常见病因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儿童感染性发热的治疗方法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儿童感染性发热的预防与护理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儿童感染性发热的案例分析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儿童感染性发热概述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56" r="2905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儿童感染性发热是指由于感染病原体引起的体温升高，通常伴随其他症状和体征。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感染性发热分为病毒感染、细菌感染、真菌感染等不同类型，每种类型的病因和临床表现略有不同。</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850" b="88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感染性发热的发生与病原体入侵、免疫反应和炎症反应有关。当病原体侵入人体后，免疫系统会释放炎症介质和细胞因子，导致体温升高。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常见的感染性发热病因包括呼吸道感染、消化道感染、泌尿系统感染等，这些感染通常由病毒、细菌、真菌等病原体引起。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发病机制与病因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病因</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发病机制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儿童感染性发热通常表现为体温升高，可能伴有寒战、头痛、乏力、食欲不振等症状。不同部位的感染可能引起不同的临床表现，如咳嗽、呕吐、腹泻等。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医生根据患儿的病史、临床表现和必要的实验室检查进行诊断。实验室检查包括血常规、尿常规、血培养等，有助于确定病原体类型和指导治疗。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81" r="2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儿童感染性发热的常见病因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509" r="2150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病毒感染是儿童感染性发热最常见的病因之一，常见的病毒包括流感病毒、水痘病毒、肠道病毒等。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病毒感染通常会导致机体产生炎症反应，引起发热等症状。治疗病毒感染引起的发热主要采取对症治疗和支持治疗，同时需要注意观察病情变化，预防并发症的发生。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病毒感染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92" r="1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细菌感染也是儿童感染性发热的重要原因之一，常见的细菌感染包括肺炎链球菌、大肠杆菌、葡萄球菌等。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细菌感染引起的发热通常较为严重，需要及时采取抗生素治疗。在治疗过程中，需要密切观察病情变化，根据细菌培养和药敏试验结果调整治疗方案。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细菌感染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支原体感染</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支原体感染是儿童感染性发热的常见原因之一，常见的支原体感染包括肺炎支原体、生殖支原体等。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支原体感染引起的发热通常较为温和，但病程较长，需要采取大环内酯类抗生素进行治疗。在治疗过程中，需要注意观察病情变化，预防并发症的发生。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其他病原体感染引起的儿童感染性发热包括真菌、寄生虫等，这些病原体感染相对较少见。</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其他病原体感染引起的发热需要根据病原体类型采取相应的治疗措施，如抗真菌治疗、驱虫治疗等。在治疗过程中，需要密切观察病情变化，预防并发症的发生。</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其他病原体感染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https://d.book118.com/396155143144010045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2024-09-14T12:02:41.659</cp:lastPrinted>
  <dcterms:created xsi:type="dcterms:W3CDTF">2024-09-14T04:02:41Z</dcterms:created>
  <dcterms:modified xsi:type="dcterms:W3CDTF">2024-09-14T04:02:43Z</dcterms:modified>
</cp:coreProperties>
</file>