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BD3CA6-5B7D-4FB9-A844-7959B5497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0363AD-20F9-4A75-BBAD-EA314022C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A4754A-5EBE-463D-BCC5-CB7C559606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91E923-AC21-4D5A-84D3-E39B590400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ED4EE1-C3EF-4E46-B2C6-3191031D42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DE9ED9-F9A7-41E3-A8B0-B717FF3CAF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BCEA8C-B171-4A54-A4A3-D0D4272A97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2C89CB-C5E8-43B0-AF84-D2B340DA6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2B2B8F-C25A-4F0C-BEE9-95BB88B5EB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1BD1AC-964F-4214-B672-5940DA0F5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13AF0-9A31-465A-989F-E5E21FE0BB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200033204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lt2">
                  <a:alpha val="100000"/>
                </a:schemeClr>
              </a:solidFill>
              <a:latin typeface="Microsoft Yahei"/>
              <a:ea typeface="Microsoft Yahei"/>
              <a:cs typeface="Microsoft Yahei"/>
            </a:endParaRP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手语数字图形创意设计数字图形的视觉特性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视觉特性概述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手语数字图形创意设计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数字图形的视觉特性分析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手语数字图形创意设计的挑战与机遇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探究手语数字图形创意设计的视觉特性，为相关领域提供设计参考。</a:t>
            </a:r>
          </a:p>
        </p:txBody>
      </p:sp>
      <p:pic>
        <p:nvPicPr>
          <p:cNvPr id="5" name="Picture 5"/>
          <p:cNvPicPr>
            <a:picLocks noChangeAspect="1"/>
          </p:cNvPicPr>
          <p:nvPr/>
        </p:nvPicPr>
        <p:blipFill>
          <a:blip r:embed="rId4"/>
          <a:srcRect l="6167" r="61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分析手语数字图形在视觉传达中的优势，提高信息传递效率。</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拓展数字图形设计的思路和方法，推动创意设计的发展。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4737" r="47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手语与数字图形的关系</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手语是一种通过手势、动作和表情传达信息的语言，具有独特的视觉表达形式。</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数字图形是一种用图形符号表示数字的方法，具有直观、易懂的视觉特点。</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手语数字图形结合了手语和数字图形的特点，通过创意设计展现出独特的视觉魅力，使得信息传递更加高效、有趣。</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视觉特性概述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248" r="424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视觉感知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通过眼睛接收光线信息，转化为神经信号，传递给大脑进行识别。</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视觉认知</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大脑对接收到的视觉信息进行加工、分析和理解的过程。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感知与认知的关系</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视觉感知是视觉认知的基础，认知是对感知的深化和理解。</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视觉感知与认知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视觉原则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包括平衡、对比、重复、对齐、亲密性等，是指导视觉元素组织和排列的基本原则。</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视觉元素与原则的关系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视觉元素是构建视觉形象的材料，而视觉原则则是指导如何有效地运用这些材料来创造具有吸引力和可读性的视觉形象。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视觉元素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包括点、线、面、色彩、肌理等，是构成视觉形象的基本要素。</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视觉元素与原则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138" r="1613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有效的视觉设计能够准确地传达信息，提高信息的传递效率。</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信息传递</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通过视觉设计激发观众的情感共鸣，增强设计作品的感染力。</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情感共鸣</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独特的视觉设计有助于塑造品牌形象，提升品牌知名度和美誉度。</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品牌形象</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优秀的视觉设计能够展现艺术美感，提升观众的审美体验。</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艺术审美</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视觉特性的重要性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手语数字图形创意设计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手语数字作为一种特殊的视觉语言，具有独特的表达方式和文化内涵。在设计中，应突出其独特性，避免与普通数字混淆。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强调手语数字的独特性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手语数字图形设计应注重易识别性和记忆性，使得观众能够快速理解并记住所表达的数字含义。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易于识别与记忆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在保持功能性的同时，手语数字图形设计应追求艺术美感，通过色彩、形状、构图等视觉元素营造出富有感染力的视觉效果。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融合艺术美感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设计理念与创意构思</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手语数字的手势形态是设计的核心元素，设计师需要准确捕捉并提炼每个数字的手势特征，以形成独特的视觉符号。</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手势形态</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色彩在设计中具有重要作用，可以通过色彩对比、渐变等手法增强视觉冲击力，同时也可以通过色彩象征性传达特定的情感或主题。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色彩运用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合理的构图能够提升设计的整体效果，如运用对称、均衡、重复等构图原则来组织视觉元素，营造出和谐统一的视觉效果。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构图技巧</a:t>
            </a:r>
          </a:p>
        </p:txBody>
      </p:sp>
      <p:pic>
        <p:nvPicPr>
          <p:cNvPr id="9" name="Picture 9"/>
          <p:cNvPicPr>
            <a:picLocks noChangeAspect="1"/>
          </p:cNvPicPr>
          <p:nvPr/>
        </p:nvPicPr>
        <p:blipFill>
          <a:blip r:embed="rId2"/>
          <a:srcRect l="27612" r="2761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设计元素与技巧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https://d.book118.com/396200033204010053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2024-09-20T15:18:35.337</cp:lastPrinted>
  <dcterms:created xsi:type="dcterms:W3CDTF">2024-09-20T07:18:35Z</dcterms:created>
  <dcterms:modified xsi:type="dcterms:W3CDTF">2024-09-20T07:18:37Z</dcterms:modified>
</cp:coreProperties>
</file>