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36B43-BAD5-4195-92A0-A27B06185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6A1D3-BC12-462A-B452-EACE1160D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FDDDD-7F22-4880-9D7A-33A8C27BE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8813B-DD7F-409D-81D3-D18C7CA69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FDC77-4F9E-4715-BC5A-D510E4F2B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055558-F470-47BB-B741-D07DFFEB2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4DFE9-6498-48BC-B57D-BC6EADE3A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748BD-E3FE-478C-BF59-17CC9E4A7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53936-03F8-4A2C-B95C-5524D34F4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F4336-02E2-42B8-AD89-19EAC1B64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679A5-31AB-49E3-AE68-4B925E36D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002102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LNG应用工程技术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LNG概述与基本原理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LNG储存与运输技术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LNG接收站设计与建设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LNG气化站设计与建设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LNG应用领域拓展与创新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政策法规与标准规范解读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LNG概述与基本原理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液化天然气（Liquefied Natural Gas，简称LNG）是天然气经压缩、冷却至其沸点（-161.5℃）温度后变成液体，通常液化天然气储存在-161.5摄氏度、0.1MPa左右的低温储存罐内。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LNG的主要成份为甲烷，化学名称为CH4，还有少量的乙烷C2H6、丙烷C3H8以及氮N2等其他成份组成。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LNG定义及性质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主要包括天然气的勘探、开发和生产，以及液化天然气的生产和运输。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主要包括液化天然气的接收、储存和再气化。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主要包括天然气的分销和应用，如城市燃气、工业燃料、发电等。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液化天然气产业链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00" r="26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中国液化天然气产业在近年来得到了快速发展，已经成为全球液化天然气市场的重要参与者。国内液化天然气接收站和储罐等基础设施建设不断完善，液化天然气进口量逐年增加。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全球液化天然气市场正在经历快速增长，特别是在亚洲地区。许多国家正在积极建设液化天然气接收站和储罐等基础设施，以满足不断增长的能源需求。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未来，随着环保意识的提高和清洁能源的需求增加，液化天然气市场将继续保持快速增长。同时，液化天然气技术也将不断进步，包括更高效的液化技术、更安全的储存和运输技术等。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LNG储存与运输技术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LNG储存方式主要有地上储罐、地下储罐和海上储罐等。根据实际需求和安全考虑，选择合适的储存方式。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LNG储存设施选址需考虑地质条件、气候条件、交通条件等多方面因素。应避开地震、洪水等自然灾害频发地区，同时便于LNG的运输和调配。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储存方式及选址要求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08" r="329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LNG运输方式主要有船舶运输、管道运输和公路运输等。根据运输距离、运输量及成本等因素，选择合适的运输方式。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为提高LNG运输效率，可采用多式联运、智能调度等技术手段，实现不同运输方式间的无缝衔接和高效运转。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运输方式选择及优化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LNG储存和运输过程中，需采取严格的安全防护措施，如设置安全阀、压力表、温度计等安全附件，确保设施安全运行。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针对可能出现的泄漏、火灾等紧急情况，应制定完善的应急预案，配备专业的应急处理设备和人员，确保在紧急情况下能够迅速响应并妥善处理。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安全防护措施与应急处理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LNG接收站设计与建设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33" r="13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靠近海岸线、良好的地质条件、方便的海上交通、远离人口密集区。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分为码头区、储罐区、工艺区、公用工程区等，各区域间保持安全距离，方便工艺流程和人员操作。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接收站选址及布局规划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根据LNG船舶类型和卸料量选择合适的卸料臂，储罐采用全容罐或膜式罐，确保安全储存。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卸料臂与储罐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泵与压缩机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气化器与加热器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选用高效、可靠的泵和压缩机，满足LNG输送和气化需求。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根据气化需求和气候条件选择合适的气化器和加热器，确保LNG高效气化。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工艺流程设计及优化策略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包括LNG接卸、储存、气化、外输等环节，确保工艺流程顺畅、安全。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采用先进的控制系统和优化算法，提高设备利用率和运行效率；实施节能减排措施，降低能耗和排放。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LNG气化站设计与建设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https://d.book118.com/396200210205010045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2024-09-14T16:25:38.536</cp:lastPrinted>
  <dcterms:created xsi:type="dcterms:W3CDTF">2024-09-14T08:25:38Z</dcterms:created>
  <dcterms:modified xsi:type="dcterms:W3CDTF">2024-09-14T08:25:40Z</dcterms:modified>
</cp:coreProperties>
</file>