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8A8B8-E9E6-4A3C-B473-DABB7D9E8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9AAAC-097A-435C-B9E2-1F1F6BDB6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205F2-5839-453B-9854-D60F0A8B7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3284D-00A7-4343-AE6B-FF55F657D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031DAA-96CC-4BE3-8E04-C3344B1FC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383106-F4AD-4B9E-8FA1-C8BE8A174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D17C50-C13F-41DA-96BA-315658EAA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FAB8F-F468-4535-8E5F-7777E8B0D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3FBBD-B1FA-413E-B90D-13B6B4325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08AC9-E9A7-4392-A249-B26B48002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18B46-AEC3-47B5-A5BD-EE7A3DA29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0104503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甲醇装置危险源辨识及应急避险救援知识\n## 1.甲醇装置基本介绍及危险性分析\n### 1.1甲醇装置的生产工艺及原料\n### 1.2甲醇装置的主要危险性分析\n### 1.3甲醇泄漏事故案例分析\n## 2.甲醇装置危险源辨识方法与技巧\n### 2.1甲醇装置危险源的识别标志与警示\n### 2.2甲醇装置危险源的检测方法与设备\n### 2.3甲醇装置危险源的管理与监控\n## 3.甲醇装置应急避险救援的基本原则与方法\n### 3.1甲醇装置应急避险救援的组织与职责\n### 3.2甲醇装置应急避险救援的程序与措施\n### 3.3甲醇装置应急避险救援的演练与评估\n## 4.甲醇装置事故应急预案的制定与实施\n### 4.1甲醇装置事故应急预案的编制与审批\n### 4.2甲醇装置事故应急预案的培训与宣传\n### 4.3甲醇装置事故应急预案的执行与评估\n## 5.甲醇装置事故调查与处理的方法与技巧\n### 5.1甲醇装置事故调查的基本程序与方法\n### 5.2甲醇装置事故处理的基本策略与措施\n### 5.3甲醇装置事故教训的总结与预防\n## 6.甲醇装置安全生产管理的理念与措施\n### 6.1甲醇装置安全生产管理的基本原则与方法\n### 6.2甲醇装置安全生产管理的组织与培训\n### 6.3甲醇装置安全生产管理的监督与考核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600"/>
              <a:t>甲醇装置危险源辨识及应急避险救援知识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甲醇装置基本介绍及危险性分析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甲醇装置的生产工艺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甲醇的生产过程主要包括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合成气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的制备、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甲醇合成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甲醇精馏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等工序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合成气制备主要采用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天然气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煤炭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等原料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甲醇合成主要采用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合成气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氢气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在催化剂作用下反应生成甲醇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甲醇精馏主要采用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蒸馏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方法，将甲醇与水、杂质等分离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甲醇装置的原料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主要原料包括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天然气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煤炭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辅助原料包括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氢气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催化剂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甲醇装置的生产工艺及原料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2" name="组合 23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火灾危险性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甲醇具有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特性，易引发火灾事故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甲醇装置的原料、产品以及副产品均具有火灾危险性</a:t>
                </a:r>
                <a:endParaRPr/>
              </a:p>
            </p:txBody>
          </p:sp>
          <p:sp>
            <p:nvSpPr>
              <p:cNvPr id="23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化学危险性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甲醇装置涉及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腐蚀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性物质，易导致化学事故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甲醇合成过程中产生的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合成气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副产品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等具有化学危险性</a:t>
                </a:r>
                <a:endParaRPr/>
              </a:p>
            </p:txBody>
          </p:sp>
          <p:sp>
            <p:nvSpPr>
              <p:cNvPr id="24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工艺危险性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甲醇装置的工艺过程复杂，涉及高温、高压、有毒、腐蚀等环节，易发生工艺事故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甲醇装置的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阀门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等易出现泄漏、破裂等故障</a:t>
                </a:r>
                <a:endParaRPr/>
              </a:p>
            </p:txBody>
          </p:sp>
          <p:sp>
            <p:nvSpPr>
              <p:cNvPr id="24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甲醇装置的主要危险性分析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甲醇泄漏事故案例分析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组合 2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组合 24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事故原因分析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设备老化、腐蚀导致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操作不当，导致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火灾、爆炸事故引发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泄漏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组合 25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事故后果分析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甲醇泄漏导致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爆炸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甲醇泄漏污染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甲醇泄漏造成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人员伤亡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财产损失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甲醇装置危险源辨识方法与技巧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甲醇装置危险源的识别标志与警示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组合 2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组合 2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识别标志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甲醇装置危险源应设置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警示标识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禁止入内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警示标识应采用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醒目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颜色，如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黄色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组合 2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警示信息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甲醇装置危险源应设置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警示信息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危险等级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警示信息应采用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易理解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的语言，确保员工能够正确识别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检测方法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甲醇装置危险源应定期进行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浓度检测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检测方法应采用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规定的方法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检测设备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甲醇装置危险源应配备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气体检测仪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设备检测仪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检测设备应定期进行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，确保检测数据的准确性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甲醇装置危险源的检测方法与设备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甲醇装置危险源的管理与监控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5" name="组合 2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6" name="组合 29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甲醇装置危险源应建立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管理职责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管理制度应定期进行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，适应安全生产的需要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1" name="组合 30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监控措施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甲醇装置危险源应实施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视频监控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数据监控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监控措施应定期进行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，确保监控的有效性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甲醇装置应急避险救援的基本原则与方法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组织机构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甲醇装置应建立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应急避险救援组织机构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，负责应急避险救援工作的组织、指挥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组织机构应包括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应急指挥部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应急工作组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职责划分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应急指挥部负责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应急避险救援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的组织、指挥，制定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应急工作组负责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应急避险救援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的实施，如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救援行动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信息报送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甲醇装置应急避险救援的组织与职责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甲醇装置应急避险救援的程序与措施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组合 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组合 2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甲醇装置应制定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应急避险救援程序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应急处置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应急程序应包括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事故报告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紧急疏散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现场救援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等步骤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组合 3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甲醇装置应采取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切断电源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关闭阀门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灭火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应急措施应遵循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安全第一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救援优先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的原则，确保员工生命安全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应急演练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甲醇装置应定期进行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应急演练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应急避险救援能力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应急演练应设置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演练场景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演练任务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，确保演练的有效性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评估与改进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甲醇装置应对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应急演练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演练效果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存在问题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根据评估结果，甲醇装置应进行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，提高应急避险救援能力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甲醇装置应急避险救援的演练与评估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https://d.book118.com/396201045033010052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甲醇装置危险源辨识及应急避险救援知识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2024-09-18T09:53:42.811</cp:lastPrinted>
  <dcterms:created xsi:type="dcterms:W3CDTF">2024-09-18T01:53:42Z</dcterms:created>
  <dcterms:modified xsi:type="dcterms:W3CDTF">2024-09-18T01:53:44Z</dcterms:modified>
</cp:coreProperties>
</file>