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EEEC50-1E66-4BD0-8751-CC5019860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F90D5-5E5B-4A17-89C0-7013A9F60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6FF5C2-8CD8-41E2-821C-58109E338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3AB172-DB44-41E5-A6E5-BBA5DE00E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94D5E2-8BA6-447C-8E5D-4B37DEF81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5DF17D-B193-4608-9991-F1D73B58D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161EE2-CBC0-4A06-BB5C-F619422ED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4DF746-328B-4AFD-9646-956D91A0C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F8C2D5-5933-4695-957B-193F4C41B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9E9A11-B2DD-4A92-A05C-12975870A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787FB1-67FA-45EA-BFBB-7556A0AE5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20123301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护理查房方案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查房前的准备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查房过程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查房后的总结和反馈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护理查房的案例分享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通过护理查房，提高护士的专业技能、临床思维和团队协作能力，提升护理服务质量，保障患者安全。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随着医疗技术的不断发展，护理工作面临着越来越多的挑战和要求。为了提高护理质量，必须加强护理人员的培训和实践，而护理查房是其中一种重要的培训方式。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7" r="2000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护理查房是护理工作中一项重要的活动，它可以帮助护士了解患者的病情和护理需求，发现潜在的问题和风险，提高护士对疾病的认知和护理技能。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通过护理查房，可以促进护士之间的交流与合作，增强团队的凝聚力和协作能力。同时，查房还可以为护士提供一个学习和交流的平台，促进护理专业的发展和进步。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查房前的准备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98" r="2179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808" r="328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确定查房时间和地点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选择合适的查房地点，可以是病房、操作室或其他相关场所，确保查房环境安静、整洁且符合安全要求。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提前规划好查房的时间，尽量避开治疗和护理高峰时段，以便参与人员能充分准备和参与。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通知相关人员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提前通知参与查房的人员，包括护理人员、医生、实习生等，确保他们了解查房的目的、流程和要求。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通知中应明确查房的时间、地点、参与人员及注意事项，以便参与人员做好准备。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5632" b="563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根据查房的主题和目的，准备相关的资料和工具，如病历、护理记录、操作器具等。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确保所准备的资料和工具齐全、准确，以便在查房过程中能顺利进行评估、指导和反馈。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准备查房所需的资料和工具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查房过程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175" r="3217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查房开始时，由查房主持人进行自我介绍，并简要说明查房的目的和流程。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介绍参与查房的医护人员和相关人员，包括医生、护士、实习生等，以及他们在查房中的角色和职责。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团队介绍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自我介绍和团队介绍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护理人员需汇报患者的病情状况、治疗进展、护理措施及效果等，并对患者情况进行简要的评估。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护理人员可以通过口头报告、表格展示、图片等多种形式进行汇报，以便更好地展示患者情况。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护理人员的工作汇报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汇报形式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https://d.book118.com/396201233013010100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2024-09-23T21:28:12.938</cp:lastPrinted>
  <dcterms:created xsi:type="dcterms:W3CDTF">2024-09-23T13:28:12Z</dcterms:created>
  <dcterms:modified xsi:type="dcterms:W3CDTF">2024-09-23T13:28:14Z</dcterms:modified>
</cp:coreProperties>
</file>