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343F1-A1A7-404A-8F86-1524B72A9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3A2FE-BCD6-4C6E-A6B5-971544F53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621D5-9960-4CC1-826C-4026F7919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339C9-136C-498F-A31D-B983B87AF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C8C9C7-5DC7-4114-B55F-B02840797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DDE053-4792-45A2-81B4-A00DD2D82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B88946-8356-4CF0-9FBA-7057FFD19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76362-DBF0-4B89-BDE0-4BF2C06EA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806C1-CDFA-4AD9-8D70-8D54B2BB1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DFF40-2B62-4DF0-88EA-A4A2BE82A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E0B51-B1BA-4F4D-BEB4-836B45788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02212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护理计划的效果评估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957" r="9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总结护理计划的主要内容，包括目标、实施步骤和预期结果。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介绍护理计划的制定背景，包括患者病情、护理需求和现有护理资源等。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护理计划能够明确各护理人员的职责和任务，促进团队协作，提高工作效率。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合理的护理计划有助于合理分配护理资源，提高资源利用效率，避免浪费。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通过制定科学的护理计划，能够提高护理工作的针对性和有效性，从而提高护理质量。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科学的护理计划有助于降低患者并发症和意外事件的发生率，保障患者安全。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护理计划的定义和目标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护理计划是一份详细的指南，用于指导护理人员如何满足患者的健康需求。它基于患者的病情、需求和目标，并可能涉及医疗团队的其他成员。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护理计划的目标是确保患者得到最佳的护理，包括预防疾病、促进健康、减轻症状、恢复功能和协助患者及其家庭应对疾病。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评估与修订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护理计划的制定过程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收集患者的健康状况、需求和目标，以及任何相关的医疗记录或诊断结果。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基于评估结果，制定一份包含护理目标、护理活动和预期结果的护理计划。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执行护理计划，包括执行护理活动、监测患者的状况和调整计划。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定期评估护理计划的执行情况，并根据需要对其进行修订。这可能涉及重新评估患者的状况、重新设定目标或调整护理活动。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护理计划的实施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对患者的病情、需求和资源进行全面评估，确定护理目标和计划。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根据评估结果，制定详细的护理计划，包括护理目标、护理措施、时间安排等。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按照护理计划，实施各项护理措施，确保计划的顺利执行。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在实施过程中，对护理效果进行持续监控，及时发现并调整计划，以确保达到最佳护理效果。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https://d.book118.com/396202212014010100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2024-09-23T22:21:22.524</cp:lastPrinted>
  <dcterms:created xsi:type="dcterms:W3CDTF">2024-09-23T14:21:22Z</dcterms:created>
  <dcterms:modified xsi:type="dcterms:W3CDTF">2024-09-23T14:21:24Z</dcterms:modified>
</cp:coreProperties>
</file>