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20FF9-BB7B-410F-A73A-A6BF09BC0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9AAC1-DE42-434C-8ADF-53CC2D67C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2187C-0FF4-41B4-8DA5-619364560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759FA-8415-40AF-AA51-316BC5FBA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6C66D-DBF9-414E-BA06-3DC1EC0D9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2E513-7972-417C-B2C3-6276DF26B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2D3EB-DEAF-4999-A252-314A70BBD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B4AE4-F237-46B7-B06B-10B32F2B2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E3913-BC80-4C61-9ABF-FBE7C7994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BD9C8-5D5D-49D4-BB89-5B3994335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50C7B-3E56-48B5-AC55-BD760C5E9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032231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未来数位动漫发展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未来数位动漫的技术发展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未来数位动漫的内容创新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未来数位动漫的市场趋势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未来数位动漫的挑战与机遇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未来数位动漫是指利用数字技术、网络技术和多媒体技术等现代信息技术手段，对动漫作品进行创作、制作、发行和推广的一种新型动漫产业形态。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随着科技的不断发展，未来数位动漫将成为动漫产业的重要发展方向，对动漫产业的发展产生深远影响。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未来数位动漫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结合数字技术、网络技术和多媒体技术等现代信息技术手段，实现更加高效、灵活、多样化的创作和传播方式。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传统动漫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以手绘为主要制作方式，制作周期长，成本高，但艺术价值高。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数字动漫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利用数字技术进行制作，制作周期短，成本低，易于修改和传播。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网络动漫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通过网络平台进行传播，具有广泛的受众群体和传播渠道。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动漫产业的发展历程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69" r="65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随着科技的不断发展，人们对动漫作品的需求也在不断增长，传统动漫制作方式已经无法满足市场需求。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未来数位动漫的发展将有助于提高动漫作品的生产效率和创作质量，降低制作成本，扩大受众群体和传播渠道，推动动漫产业的创新发展。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未来数位动漫的背景和意义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未来数位动漫的技术发展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8" r="285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3D打印技术在动漫制作中的应用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3D打印技术还可以用于制作动漫周边产品，如手办、模型等，为动漫产业带来更多商业机会。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3D打印技术为动漫制作提供了更高效、更精细的模型制作方式，能够快速制作出复杂的角色和场景模型，提高制作效率。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AI技术在动漫制作中的应用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AI技术可以用于自动识别和修复动漫画面中的瑕疵，提高画面质量。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AI技术还可以用于角色动作的自动生成和优化，提高动画的流畅度和真实感。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VR/AR技术可以为观众提供沉浸式的观影体验，使观众仿佛置身于动漫的世界中。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VR/AR技术还可以用于动漫游戏的开发，为玩家提供更加真实的游戏体验。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VR/AR技术在动漫产业的应用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云计算技术可以为动漫制作提供强大的计算和存储支持，实现高效的数据管理和资源共享。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大数据技术可以用于分析观众的观影习惯和喜好，帮助制作方更好地了解市场需求，优化作品内容和推广策略。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云计算和大数据在动漫产业的应用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未来数位动漫的内容创新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32" r="1743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鼓励创作团队发挥想象力，创作出独特、引人入胜的故事情节，避免过度依赖传统故事模板。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创新故事情节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注重角色的个性、背景和成长历程，创造更多具有深度和复杂性的角色，吸引观众的情感共鸣。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多样化角色设计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利用先进的技术手段，如虚拟现实、增强现实等，为观众带来更丰富、沉浸式的观影体验。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技术与艺术的融合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原创动漫内容的创新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深度挖掘原著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在保留原著核心元素的基础上，对故事进行现代化的改编，使内容更符合当代观众的审美和价值观。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扩展世界观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在原有IP的基础上，构建更广阔的世界观和背景故事，丰富剧情层次和角色关系。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创新叙事手法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尝试不同的叙事风格和节奏，打破传统叙事框架，带给观众耳目一新的感觉。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IP改编的动漫内容创新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87" b="276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跨媒介叙事在动漫内容中的应用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跨媒介叙事概念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通过多种媒介平台，如动画、漫画、游戏、小说等，共同构建一个完整的故事世界，提供多角度、互动性的叙事体验。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跨媒介叙事手法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运用不同媒介的特点和优势，进行故事情节的展开、角色塑造和世界观构建，增强故事的吸引力和沉浸感。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跨媒介叙事的应用前景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随着媒介融合的不断发展，跨媒介叙事将成为未来动漫内容创新的重要方向之一。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https://d.book118.com/396203223125010035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2024-09-05T09:55:19.950</cp:lastPrinted>
  <dcterms:created xsi:type="dcterms:W3CDTF">2024-09-05T01:55:19Z</dcterms:created>
  <dcterms:modified xsi:type="dcterms:W3CDTF">2024-09-05T01:55:22Z</dcterms:modified>
</cp:coreProperties>
</file>