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80386-29F0-49C1-9A8D-FF91EBB97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44D7E-8955-4FAC-B5A2-49C85DA46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C7979-F439-4BF6-9FBC-2E9C41425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3EB46-5C9E-4A83-A764-8AE784438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4CF4ED-56CA-45AD-802E-C431D0A7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BD0D2A-A999-4697-B5D5-67F9826F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91322-F5D1-4803-ADDD-83968F732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B0342-983D-4C61-A437-41A3EDB7E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3409A-5053-421F-A369-AE986E4D5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77E57-3334-46D9-869D-1D84D4910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727A5-CD9F-452B-8554-7FC7B022D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04043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恶性心律失常紧急救治策略及进展课件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恶性心律失常概述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恶性心律失常紧急救治策略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恶性心律失常的进展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恶性心律失常的预防与日常护理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典型案例分享与分析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恶性心律失常概述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恶性心律失常是指可能导致严重心血管事件的心律失常，如心脏骤停、猝死等。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室性心律失常、室上性心律失常、心脏传导阻滞等。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60" r="39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心肌缺血、心肌肥厚、心肌炎、电解质紊乱等。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心肌细胞膜电位异常、自律性异常、心脏传导系统障碍等。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心悸、胸闷、气短、晕厥、抽搐等。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心电图、动态心电图、心脏电生理检查等。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恶性心律失常紧急救治策略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通过有规律的按压胸部，产生血流，维持重要器官的氧气供应。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循环心肺复苏术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通过口对口或口对鼻的方式，将空气吹入患者肺部，维持氧气供应。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在胸外按压和人工呼吸的基础上，进行循环心肺复苏术，以维持生命体征。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通过电刺激使心脏恢复正常节律，适用于快速型室性心律失常。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电复律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通过电击使心脏恢复正常节律，适用于室颤和室性停搏等恶性心律失常。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电复律与除颤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抗心律失常药物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用于治疗心律失常，但需谨慎使用，避免药物副作用。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抗凝药物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用于预防血栓形成，降低栓塞风险。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植入式心脏除颤器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通过植入式心脏除颤器自动识别并治疗恶性心律失常。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导管消融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通过导管消融技术消除心律失常的病灶，预防复发。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恶性心律失常的进展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https://d.book118.com/396204043142010055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2024-09-23T05:04:51.454</cp:lastPrinted>
  <dcterms:created xsi:type="dcterms:W3CDTF">2024-09-22T21:04:51Z</dcterms:created>
  <dcterms:modified xsi:type="dcterms:W3CDTF">2024-09-22T21:04:53Z</dcterms:modified>
</cp:coreProperties>
</file>