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BBC32-646B-40EB-976D-9CF81085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5A45F-AA34-4635-B83B-3E4337D41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6F25D-38CE-400D-A127-7A20C59BB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7D37A-700D-43CE-A02E-E39A3124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4880F-D641-4079-AEEB-2A39DE604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236E0-69E4-4041-9BD1-F15C2ABA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5F745-D823-439F-A426-DEA2B1D7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7EB50-3920-40FC-8CA4-F83C2B4D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5B506-6119-4376-A49B-7A0A2D82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4AC44-5698-49AB-9634-AFF0E61C0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0451F-0718-4BD4-BC00-4594C586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4101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护理制作课件的软件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护理制作课件软件的功能特点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介绍护理制作课件的软件，帮助用户快速了解和选择合适的软件。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随着护理教育的不断发展，越来越多的护理人员需要制作课件来辅助教学。因此，选择一款功能强大、操作简便的护理制作课件的软件至关重要。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自由创作型课件制作软件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在线协作型课件制作软件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移动端课件制作软件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模板化课件制作软件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护理制作课件的软件是指专门为护理教育工作者设计，用于制作、编辑、分享和演示护理课件的工具软件。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根据功能和特点，护理制作课件的软件可分为以下几类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提供预设的模板，用户只需填写相应的内容即可快速生成课件。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提供丰富的素材和工具，用户可以根据自己的创意自由设计和编辑课件。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支持多人在线协作编辑，方便团队成员共同完成课件制作。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专为移动设备设计，方便用户随时随地进行课件制作和分享。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护理制作课件软件的功能特点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软件界面应设计简洁明了，布局合理，方便用户快速找到所需功能。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提供多种主题供用户选择，满足不同用户的美观需求。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软件界面应适应不同分辨率和屏幕大小，确保良好的视觉体验。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文本编辑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图片插入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音视频嵌入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内容编辑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支持富文本编辑，提供格式设置、字体调整等功能。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支持多种图片格式插入，方便用户添加图片素材。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支持音视频文件嵌入，丰富课件内容。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提供简单动画效果，增强课件趣味性。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提供多种测验类型，如选择题、填空题等，方便用户进行互动测试。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交互式测验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根据学生答题情况，实时给出正确答案和解析，帮助学生加深理解。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支持学生之间或师生之间的在线讨论，促进交流与合作。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对用户上传和存储的数据进行加密处理，确保数据安全。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权限控制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根据不同用户角色，设置不同的权限级别，保证课件的安全性。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定期发布软件更新，修复安全漏洞，提高软件安全性。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护理制作课件软件的应用场景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https://d.book118.com/396204101221010034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2024-09-04T07:52:25.177</cp:lastPrinted>
  <dcterms:created xsi:type="dcterms:W3CDTF">2024-09-03T23:52:25Z</dcterms:created>
  <dcterms:modified xsi:type="dcterms:W3CDTF">2024-09-03T23:52:27Z</dcterms:modified>
</cp:coreProperties>
</file>