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F35ED-DE71-4E4E-80B8-A92E14B31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DE57E-14C8-4608-A5D6-882E022A2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B3598-5A0C-480B-B3F9-78144E142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E832A-8FCE-4CC1-B6D1-586ABAED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F1ADC-9236-475C-95DA-B38CDD85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C9A7EB-23A8-4751-9B26-C4E2A950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121BF-4B51-4B3B-BA1E-305DA59F3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28507-D0C8-479B-892B-0DFD84643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72BC3-4244-4F22-A254-14C040E3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854C7-1D57-4D17-8C72-2B38FE2E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9901E-28B8-49F8-AB22-F6E68FF8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04152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新生儿护理护理常规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新生儿健康检查与疾病预防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新生儿心理护理与教育启蒙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新生儿特殊状况护理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新生儿护理用品选择与使用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新生儿应首选母乳喂养，母乳含有丰富的营养和免疫成分，有助于宝宝的生长和发育。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无法母乳喂养时，应选择适合宝宝的婴儿配方奶，注意奶量和喂养时间的控制。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喂养时应将宝宝的头和身体紧密贴合，保持宝宝的头和身体的直线，避免呛奶。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保持室内安静、舒适、温暖，让宝宝有一个良好的睡眠环境。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新生儿应采用仰卧位睡眠，以降低猝死的风险。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家长可以帮助宝宝建立规律的作息时间，培养良好的睡眠习惯。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建立规律作息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新生儿皮肤娇嫩，应保持皮肤清洁干燥，及时更换尿布，避免红臀和尿布疹的发生。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新生儿口腔黏膜较为娇嫩，家长应定期清洁宝宝的口腔，避免细菌滋生。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新生儿应每天洗澡，水温控制在37-40度之间，注意清洁褶皱处和皮肤皱褶处。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新生儿健康检查与疾病预防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检查宝宝体重、身高、头围、胸围等生长指标，评估宝宝生长发育情况。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50" r="19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出生后42天检查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检查宝宝视听反应、肢体活动等神经行为发育情况，及早发现异常。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满月体检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根据国家规定，按时给宝宝接种各类疫苗，预防常见疾病。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定期预防接种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预防乙型肝炎，出生时、1个月、6个月分别接种一次。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预防结核病，出生时接种一次。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根据地区和宝宝具体情况，可能还需要接种其他疫苗。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259" b="13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217" b="132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多吃多排，适当晒太阳，严重时需及时就医。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脐炎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保持脐部清洁干燥，定期消毒，避免感染。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选用合适的尿布，勤换尿布，保持臀部干燥。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新生儿心理护理与教育启蒙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https://d.book118.com/396204152241010051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2024-09-18T01:23:02.193</cp:lastPrinted>
  <dcterms:created xsi:type="dcterms:W3CDTF">2024-09-17T17:23:02Z</dcterms:created>
  <dcterms:modified xsi:type="dcterms:W3CDTF">2024-09-17T17:23:04Z</dcterms:modified>
</cp:coreProperties>
</file>