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5F7BB-2551-4F3C-9752-30584BC50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7D8FA-68FB-4061-9FEF-44D7949C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87A70-7206-45AA-882F-B16D20DF9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F667B-EEF4-48FE-9B46-1FAA28F7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F0317-2362-4826-B66E-EC8CC2FD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B1084-8A0E-4DFA-9DF1-CB68C4AB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A96E9-0F15-479A-8025-871C9A10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A61C-39EB-4E16-807A-EE2D42BC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5DBF7-9980-48ED-A310-A443A2DC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DA936-939F-46F1-B393-095AC400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DCB6C-3210-4A11-80A9-600573F4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10124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解锁心门成就未来校园心理危机干预专题培训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青少年心理健康与心理危机关系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解锁心门：有效沟通技巧与方法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成就未来：培养学生抗逆力与成长动力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专题培训：校园心理危机干预策略与实践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总结与展望：共创美好校园生活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学生对心理健康重视程度不够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很多学生缺乏心理健康知识，对心理问题认识不足，容易忽视自己的心理健康。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随着社会压力增大，学生面临的心理问题越来越多，如焦虑、抑郁等。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校园心理危机事件频发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近年来，校园心理危机事件如自杀、自残等不断增多，引起社会广泛关注。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当前校园心理危机现状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影响学生身心健康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心理危机可能导致学生出现身体不适、失眠、食欲不振等身体症状，甚至引发心理疾病。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阻碍学生学习和社交能力发展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心理危机可能导致学生学习注意力不集中，记忆力减退，影响学习成绩。同时，还可能使学生社交能力受损，难以与他人建立良好的人际关系。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对学生未来产生长期负面影响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心理危机若得不到及时干预，可能对学生未来的职业发展、家庭生活等方面产生长期负面影响。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心理危机对学生成长影响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学校应加强对学生心理健康的关注，建立完善的心理危机预防和干预机制。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提高学校对心理危机的重视程度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通过课程、讲座、心理咨询等多种形式，提高学生心理健康意识和自我调适能力。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加强学生心理健康教育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加强对学校心理教师、辅导员等人员的培训，提高他们心理危机干预的专业水平。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培训专业心理危机干预人员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急需加强心理危机干预意识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青少年心理健康与心理危机关系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33" r="184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青少年心理健康标准与特点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青少年能够正常学习和生活，具备基本的认知和思维能力。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青少年能够保持情绪稳定，积极应对生活中的挑战和压力。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青少年能够与他人建立良好的关系，具备基本的社交能力。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青少年能够适应学校、家庭和社会环境，积极应对变化和挑战。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智力正常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人际关系良好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心理危机是青少年心理健康的严重威胁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心理危机可能导致青少年出现焦虑、抑郁、自杀等严重问题，对其身心健康造成极大伤害。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青少年心理危机具有隐匿性和突发性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由于青少年心理发展不成熟，心理危机往往难以被及时发现，而一旦爆发则可能引发严重后果。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青少年心理危机干预的重要性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对青少年心理危机进行及时、有效的干预，可以帮助其恢复心理健康，避免悲剧的发生。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心理危机与青少年心理健康关系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某高中生因学习压力巨大而产生自杀念头，经过心理老师和家长的及时发现和干预，通过倾听、理解和支持等方式，成功帮助其缓解压力，重拾信心。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某初中生因家庭变故导致情绪极度低落，出现自残行为。学校心理老师及时发现并采取措施，包括与家长沟通、提供心理支持和辅导等，最终帮助学生走出困境。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某小学生因遭受校园欺凌而产生恐惧和自卑心理。学校通过开展心理健康教育课程、加强师生沟通等方式进行干预，最终帮助学生重建自信，融入校园生活。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案例分析：成功干预青少年心理危机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解锁心门：有效沟通技巧与方法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建立师生间相互尊重、信任的关系，为有效沟通打下基础。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营造轻松氛围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了解学生的情感、学习和生活需求，积极回应学生的关切。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创造轻松、愉快的沟通环境，降低学生的心理防线。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建立良好师生关系，打开沟通之门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耐心倾听学生的诉说，不打断、不评价，给予学生充分表达的空间。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设身处地地理解学生的情感和处境，与学生产生情感共鸣。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理解学生情感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引导学生表达内心真实想法和感受，增强学生的自我认知。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鼓励自我表达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倾听、理解与共鸣，走进学生内心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https://d.book118.com/396210124114010042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2024-09-09T22:01:59.235</cp:lastPrinted>
  <dcterms:created xsi:type="dcterms:W3CDTF">2024-09-09T14:01:59Z</dcterms:created>
  <dcterms:modified xsi:type="dcterms:W3CDTF">2024-09-09T14:02:01Z</dcterms:modified>
</cp:coreProperties>
</file>