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65FFC-6604-440E-9985-421971219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7BA61-3DD6-4ED8-8B44-90C86F69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89040-0EAC-4460-9EEF-FCED6472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93B02-E334-47F2-8145-50CBC684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5A33D3-095E-4C92-BA88-E380AB2C7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5DB45-D522-4679-888F-9F235BCF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8DFFA4-415A-4D23-B492-BEF9BBF8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4CA0B-10E5-487E-ABA0-87824EB6A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08D06-EB46-4D45-AFC8-77264337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16C32-71B7-4762-8CD2-FBF25B02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8A05-EE3B-4150-B321-0C1060DC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10224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物业人员个人年终总结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对公司文化和价值观认同度评价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展望未来及新年计划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客户服务与关系维护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作为物业人员，我的工作重点是提供优质的客户服务，包括处理投诉、解决问题、提供咨询等，同时积极维护与客户的关系，提升客户满意度。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设施管理与维护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负责管理和维护物业设施，包括定期检查、维修、保养等工作，确保设施的正常运行和安全。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财务管理与费用收取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负责物业费用的收取和管理，包括制定预算、核算成本、催收欠款等，确保物业公司的经济利益。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本年度共处理客户投诉XX余起，解决率达到了XX%以上，得到了客户的好评和认可。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客户服务方面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设施管理方面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财务管理方面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333" b="1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对物业设施进行了全面的检查和维护，确保了设施的正常运行和安全，减少了故障率和维修成本。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成功完成了年度预算的制定和执行，实现了物业费用的及时收取和核算，保障了公司的经济利益。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41" b="192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突出成果与亮点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通过优质的客户服务和关系维护，成功提升了客户满意度，树立了良好的企业形象。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设施管理创新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在设施管理方面，采用了新的管理方法和技术手段，提高了管理效率和质量，减少了故障率和维修成本。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在财务管理方面，实现了电子化管理和自动化处理，提高了工作效率和准确性，减少了人为错误和漏洞。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建立并完善客户服务流程，确保服务质量和效率。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服务流程规范化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加强服务团队建设，提高服务人员的专业素养和服务意识。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服务团队专业化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运用多种服务手段，如电话、邮件、微信等，满足客户不同需求。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服务手段多样化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确保投诉渠道畅通，及时响应客户投诉，积极解决问题。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投诉渠道畅通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定期对投诉进行分析，找出问题根源，制定改进措施。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投诉分析定期化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将改进措施落实到具体工作中，跟踪改进效果，确保问题得到解决。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改进措施落实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对收集到的反馈进行分析，了解客户对服务的满意度和期望。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采用问卷调查、电话访谈等多种方式收集客户反馈。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针对调查结果中反映的问题，制定相应的改进措施，提高客户满意度。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500" r="6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物业管理技能提升与培训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参加消防安全培训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掌握了消防安全知识，了解了火灾的预防和应对措施，提高了应对突发事件的能力。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参加智能化物业管理培训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学习了智能化物业管理的相关知识和技术，了解了如何利用科技手段提高物业管理效率和服务质量。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参加物业管理基础课程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通过系统学习物业管理的基本理念、法律法规、服务技巧等，为后续工作打下了坚实基础。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参加培训课程及收获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通过实践学习和不断练习，能够熟练操作物业设备，如电梯、空调、给排水等，确保设备的正常运行。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熟练掌握物业设备操作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通过参与维修工作和向专业师傅请教，逐渐掌握了常见故障的维修方法和技巧，提高了维修效率和质量。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提高维修技能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在工作中注重与客户的沟通和交流，积极解决客户反映的问题和需求，提高了客户满意度和忠诚度。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提升客户服务能力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实际操作技能提高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计划参加相关培训课程或自学相关法律法规，加深对物业管理法律法规的理解和掌握。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深入学习物业管理法律法规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学习更多关于智能化物业管理的知识和技术，探索如何利用科技手段进一步优化物业管理流程和服务质量。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提升智能化物业管理技能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计划参加行业交流会或参观优秀物业管理项目，学习借鉴先进的管理经验和服务模式，不断提升自身的管理水平和服务能力。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学习先进物业管理经验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下一步学习计划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https://d.book118.com/396210224240010050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2024-09-16T11:57:32.093</cp:lastPrinted>
  <dcterms:created xsi:type="dcterms:W3CDTF">2024-09-16T03:57:32Z</dcterms:created>
  <dcterms:modified xsi:type="dcterms:W3CDTF">2024-09-16T03:57:34Z</dcterms:modified>
</cp:coreProperties>
</file>