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3CC3DF-8F92-4564-BB77-59BA25999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DEC76-AEF7-4C1A-8889-F250EC051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A0ED87-7E2D-4A87-ACF0-BCBF25337D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4CA1B7-010C-4F6A-B9B0-7F1140616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9D3642-5503-4533-A715-9F632CF076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740F71-7D83-47D0-9898-6866654F04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CA8E38B-F182-4C0F-B4FC-01D9F19210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DA0ABE-91AD-412F-A314-09B4DBF69F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1E7C77-8339-4293-A627-F7A198984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EA1B4A-EEAD-43D9-8B8D-8F4ADA55AC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5EAC7E-3A9F-4804-A1CB-6399318E3B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62112110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智慧农业解决方案的经济效益分析</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汇报人：XX</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2024-01-18</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智慧农业解决方案介绍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智慧农业解决方案的经济效益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经济效益实例分析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提高农业生产效率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智慧农业通过引入先进的物联网、大数据、人工智能等技术，能够显著提高农业生产效率，降低成本，增加农民收入。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农业现代化转型</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随着科技的快速发展，传统农业正面临向智慧农业转型的历史机遇，智慧农业解决方案的经济效益分析对于推动农业现代化具有重要意义。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保障粮食安全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智慧农业解决方案有助于实现精准农业，提高粮食产量和质量，从而保障国家粮食安全。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智慧农业定义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智慧农业是一种集物联网、大数据、云计算、人工智能等现代信息技术于一体的农业生产方式，旨在实现农业生产全过程的智能化、精细化、高效化。</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智慧农业技术体系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智慧农业技术体系包括感知技术、传输技术、处理技术、控制技术等多个方面，通过传感器、无线通信、云计算等技术手段实现农业生产环境的实时监测和智能决策。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智慧农业应用场景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智慧农业解决方案可应用于农田灌溉、精准施肥、病虫害防治、农机作业等多个农业生产环节，实现农业生产的智能化和精细化管理。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智慧农业概述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智慧农业解决方案介绍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通过大数据、云计算和人工智能等技术，为农业生产提供精准决策支持，包括作物种植计划、施肥方案、病虫害防治等。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智能化决策支持</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利用物联网技术，实现对农田环境的实时监测和数据采集，为农业生产提供科学依据。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农业物联网</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通过高精度地图、定位导航和自动控制技术，实现农机的自动驾驶和精准作业。</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农机自动驾驶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为农民提供农业信息服务平台，提供农业生产技术指导、市场行情分析、农产品销售等服务。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农业信息化服务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解决方案内容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采用分布式系统架构，支持大规模数据处理和并发访问，保证系统的稳定性和可扩展性。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分布式架构</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云计算服务</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大数据分析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人工智能应用</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利用云计算技术，实现数据资源的集中管理和按需分配，降低运营成本和提高资源利用率。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运用大数据分析技术，对农业生产数据进行挖掘和分析，为农业生产提供精准决策支持。</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结合人工智能技术，实现智能识别、智能预测和智能控制等功能，提高农业生产的智能化水平。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技术架构与特点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培训与推广</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对农民和相关人员进行系统操作和维护的培训，提高他们对智慧农业的认识和应用能力。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部署与实施</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将开发完成的系统部署到实际环境中进行试运行和调试，确保系统的正常运行。</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系统开发与测试</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按照设计文档进行系统的开发和测试工作，确保系统的稳定性和可靠性。</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需求调研与分析</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深入了解农业生产需求和现状，明确智慧农业解决方案的目标和范围。</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技术选型与架构设计</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根据实际需求和技术发展趋势，选择合适的技术和架构进行系统设计。</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实施步骤与周期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经济效益分析方法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958" r="1295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对智慧农业解决方案的实施成本进行估算，包括硬件设备、软件开发、系统集成、运营维护等方面的费用。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成本估算</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评估智慧农业解决方案带来的经济效益，如提高产量、降低成本、增加收入等方面的收益。</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效益评估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计算智慧农业解决方案的成本效益比，即投入与产出的比例，以判断方案的经济可行性。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成本效益比</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成本效益分析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投资总额计算</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计算智慧农业解决方案的总投资额，包括初期投资、运营投资等。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回报计算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预测智慧农业解决方案在未来一定时期内带来的经济回报，如增加的产值、节省的成本等。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投资回报率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计算智慧农业解决方案的投资回报率，即投资回报与投资总额的比例，以评估方案的盈利能力。</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投资回报率分析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9500" r="29500"/>
          <a:stretch>
            <a:fillRect/>
          </a:stretch>
        </p:blipFill>
        <p:spPr>
          <a:xfrm>
            <a:off x="-484350" y="1584357"/>
            <a:ext cx="4575951"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风险应对策略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根据敏感性测试结果，制定相应的风险应对策略，以降低智慧农业解决方案的经济效益风险。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关键因素识别</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识别影响智慧农业解决方案经济效益的关键因素，如农产品价格、气候变化、市场需求等。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敏感性测试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对关键因素进行敏感性测试，分析不同因素变化对智慧农业解决方案经济效益的影响程度。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敏感性分析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04</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智慧农业解决方案的经济效益</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https://d.book118.com/396211211030010040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2024-09-06T08:45:06.310</cp:lastPrinted>
  <dcterms:created xsi:type="dcterms:W3CDTF">2024-09-06T00:45:06Z</dcterms:created>
  <dcterms:modified xsi:type="dcterms:W3CDTF">2024-09-06T00:45:08Z</dcterms:modified>
</cp:coreProperties>
</file>