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D0B94-BD12-4A50-99AA-AC168D565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C110F-52BE-40C5-B58B-53CCF2A43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BB79C-1E64-4C3D-A5C2-99DE5CE50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993B5-6A07-4572-B8D7-D4E38B3F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9D24DD-1A24-4F46-83E1-CAA63CFB3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22EE2-D677-4C6A-8BAF-0FDC821C1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F21E0-02B9-4E38-9ED2-BA63B7791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8E70B-E276-47A8-9A66-533DF4B5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7C3D6-EC48-4298-9402-AFEE515E7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1D1B2-75D3-4032-9B4B-AD6DD4C67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73FDA-AED1-4EF4-82ED-6A0EC94E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12005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包装安全知识专业培训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包装安全概述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包装材料安全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包装结构设计安全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运输储存环节中的包装安全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生产过程中包装安全控制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案例分析：典型事故原因剖析及预防措施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包装安全是指在产品包装过程中，采取必要的措施和手段，确保包装材料、包装容器以及包装过程不会对产品造成污染或危害，同时保障产品在运输、储存和使用过程中的安全性和稳定性。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包装安全重要性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作为产品的重要组成部分，其安全性直接关系到产品质量和消费者安全。不安全的包装可能导致产品污染、变质、破损等问题，给消费者带来健康风险和经济损失。因此，加强包装安全知识专业培训，提高包装安全意识，对于保障产品质量和消费者安全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包装安全定义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包装安全法规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国家制定了一系列与包装安全相关的法律法规，如《中华人民共和国产品质量法》、《中华人民共和国食品安全法》等，对包装材料、包装容器以及包装过程的安全卫生要求进行了明确规定。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包装安全标准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障包装安全，国家和行业制定了一系列包装安全标准，如食品包装材料卫生标准、药品包装材料标准等。这些标准对包装材料的有害物质限量、卫生性能、机械性能等方面进行了规定，是评价包装安全性的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针对不同材质的包装材料，如塑料、纸制品、金属等，进行风险评估。主要考虑材料本身的安全性能，如耐高温、耐酸碱、无毒无害等特性，以及可能存在的有害物质迁移风险。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包装容器风险评估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对包装容器的结构、密封性、抗压性等进行评估。确保容器在运输、储存和使用过程中能够保持完好，防止产品泄漏、污染或破损。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包装过程风险评估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分析包装过程中可能存在的污染源和危害因素，如微生物污染、化学污染、物理污染等。制定相应的控制措施和操作规程，确保包装过程的卫生和安全。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包装材料安全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903" r="25903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纸质包装材料如纸箱、纸盒等，具有可回收、易降解、成本低廉等特点，广泛应用于各类商品包装。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纸制品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塑料包装材料如聚乙烯（PE）、聚丙烯（PP）等，具有防水、防潮、耐摔等特性，适用于食品、日用品等领域。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金属包装材料如铝罐、钢罐等，具有优良的阻隔性、抗压性和耐腐蚀性，常用于饮料、罐头等食品的包装。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玻璃包装材料具有高透明度、美观、环保等特点，主要用于酒类、调味品等高端商品的包装。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常见包装材料及其特性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部分包装材料中可能含有铅、汞等重金属，长期接触会对人体健康造成危害。应选择符合安全标准的包装材料，并避免使用色彩过于鲜艳的油墨。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某些塑料包装材料中可能含有增塑剂，如邻苯二甲酸酯（PAEs），会对人体内分泌系统产生干扰。应选用食品级塑料或环保可降解塑料进行包装。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增塑剂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部分油墨和粘合剂中可能含有甲苯、二甲苯等有毒溶剂，长期接触会对人体造成危害。应选择环保型油墨和粘合剂，并加强通风换气以降低室内空气污染。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有毒溶剂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包装材料中有害物质识别与防范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纸浆模塑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以废纸为原料，通过模塑成型技术制成的包装材料，具有可降解、易回收等特点，适用于一次性餐具、托盘等领域。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玉米淀粉基塑料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以玉米淀粉为主要原料制成的生物降解塑料，具有良好的生物相容性和可降解性，可用于食品包装、农用地膜等领域。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聚乳酸（PLA）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由可再生植物资源（例如玉米）提取淀粉原料制成的生物降解材料，可完全被自然界中微生物降解，最终生成二氧化碳和水。PLA用于食品包装和3D打印等领域。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环保可降解包装材料介绍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包装结构设计安全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04" r="212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盒式、罐式、瓶式、袋式、篮式、碗式、盘式和杯式等。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常见包装结构类型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根据产品的性质、形状、重量、尺寸、运输和储存环境等因素，选择适当的包装结构类型。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包装结构类型与选择依据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52" b="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通过采用适当的缓冲材料和结构设计，减少产品在运输和储存过程中的振动、冲击和碰撞，保护产品免受损坏。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使用泡沫塑料、气泡膜、纸浆模塑等缓冲材料，设计合理的内衬、隔板和支撑结构，实现缓冲防震效果。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缓冲防震包装设计原理及实践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https://d.book118.com/396212005242010044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2024-09-13T14:55:29.098</cp:lastPrinted>
  <dcterms:created xsi:type="dcterms:W3CDTF">2024-09-13T06:55:29Z</dcterms:created>
  <dcterms:modified xsi:type="dcterms:W3CDTF">2024-09-13T06:55:31Z</dcterms:modified>
</cp:coreProperties>
</file>