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88A9B8-4474-4E35-A971-23720F78F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C0059AE-8C70-4EE8-A424-DC4CDBD300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4639C5-5126-4C07-B63B-D5ED5B754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10CFE62-17BF-47E5-AE20-1096CD3242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B47F151-F8CE-46C1-A2D1-132B042D3C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F2F8EE7-EDF9-4E34-817C-F9172368B7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73783C-4B07-451E-933B-5C2391B8710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258D7-2295-4664-A17F-D4AFEB01A57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12ACFBB-469E-4858-951F-7021E01421A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9D0B97-8102-40E6-B56A-8E0BD1C29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A5E4575-3D3F-46AA-80B7-E1F0F3AD34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214052004010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股骨颈骨折的并发症及预防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股骨颈骨折的并发症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并发症原因及影响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预防措施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术后护理与康复指导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t="5566" b="556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介绍股骨颈骨折的并发症及预防的重要性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阐述本论文的目的和研究背景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定义股骨颈骨折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介绍股骨颈骨折的分类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3607" b="43607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43607" b="43607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描述股骨颈骨折的发病原因和发病机制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1899" b="21899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骨折概述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股骨颈骨折的并发症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骨折部位血液供应不足，影响骨折愈合。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500" r="1650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骨折部位疼痛、活动受限，长时间无法愈合。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4917" r="491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根据具体情况，采取手术治疗或非手术治疗措施，促进骨折愈合。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骨折不愈合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骨折后股骨头血液供应中断，导致缺血性骨坏死。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原因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症状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治疗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骨折部位疼痛、活动受限，股骨头密度增高、塌陷。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根据具体情况，采取手术治疗或非手术治疗措施，减轻疼痛、改善功能。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缺血性骨坏死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0532" b="10532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8950" b="28950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083502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创伤性骨关节炎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原因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骨折后关节面不平整，导致关节软骨磨损、退变。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症状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关节疼痛、活动受限，关节面硬化、骨赘形成。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治疗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根据具体情况，采取手术治疗或非手术治疗措施，减轻疼痛、改善功能。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并发症原因及影响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https://d.book118.com/396214052004010033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2024-09-01T10:21:34.692</cp:lastPrinted>
  <dcterms:created xsi:type="dcterms:W3CDTF">2024-09-01T02:21:34Z</dcterms:created>
  <dcterms:modified xsi:type="dcterms:W3CDTF">2024-09-01T02:21:36Z</dcterms:modified>
</cp:coreProperties>
</file>