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DCD2F-3D67-42A9-B0B5-3E73BAC17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88E16-7250-4D35-9FC2-8D3E62DEA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A227B-0C43-481E-BF90-1CED813CB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6D605-38B4-4D52-A126-4B7872297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E94D1-D2DE-4A75-B944-109EC1986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0DB717-9BE2-4F99-8448-709490EAF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FEEAC8-0370-44B1-B6EA-B2AE97663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D96DD-DDCD-42E6-B7A6-450BAFF96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555DE-419F-4A0C-AF24-45D5C50A9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B6529-4C53-40BD-B243-D8DB76A2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205F2-3E6E-47E4-B85D-BAB145DB8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200111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班会学习办法探讨与实践\n## 1.班会学习办法的重要性及意义\n### 1.1提高学习效果与班级凝聚力\n### 1.2培养良好的学习习惯与氛围\n### 1.3促进同学间交流与互助学习\n## 2.班会学习办法的具体实施策略\n### 2.1制定科学合理的班会学习计划\n### 2.2创新班会学习形式与方法\n### 2.3激发学生学习兴趣与积极性\n## 3.班会学习办法的实践案例分析\n### 3.1成功案例分享与启示\n### 3.2失败案例分析与改进\n### 3.3学生反馈与建议收集\n## 4.班会学习办法的持续优化与改进\n### 4.1定期评估与反馈机制建立\n### 4.2教师与学生共同参与改进\n### 4.3适应性与创新性调整学习办法\n## 5.总结与展望\n### 5.1班会学习办法的成果展示\n### 5.2未来发展趋势与挑战\n### 5.3持续推进班会学习办法的实践与探索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班会学习办法探讨与实践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班会学习办法的重要性及意义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提高学习效果与班级凝聚力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提高学习效果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通过班会学习，学生可以更好地掌握知识点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增强学生之间的互动，提高学习效果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培养学生的自主学习能力，提高学习效果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增强班级凝聚力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通过共同学习和讨论，增进同学之间的感情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增强班级荣誉感，提高班级凝聚力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培养学生的团队合作精神，提高班级凝聚力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培养良好的学习习惯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通过班会学习，学生可以养成定时学习的习惯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培养学生独立思考的习惯，提高学习效果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培养学生总结归纳的习惯，提高学习效果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营造浓厚的学习氛围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通过班会学习，营造积极向上的学习氛围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培养学生相互竞争的学习氛围，提高学习效果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培养学生相互帮助的学习氛围，提高学习效果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培养良好的学习习惯与氛围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促进同学间交流与互助学习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促进同学间交流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通过班会学习，学生可以更好地交流学术观点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增进学生之间的了解，提高班级凝聚力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培养学生的沟通能力，提高学习效果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互助学习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通过班会学习，学生可以互相解答问题，提高学习效果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培养学生的互助精神，提高学习效果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通过互助学习，缩小学生之间的成绩差距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班会学习办法的具体实施策略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制定学习计划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根据学生的学习情况，制定合适的学习计划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考虑学生的学习兴趣，制定有趣的学习计划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定期调整学习计划，以满足学生的需求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合理安排时间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合理安排班会学习时间，避免影响学生其他课程的学习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合理安排学习时长，保证学生的学习效果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合理安排休息时间，保证学生的身心健康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制定科学合理的班会学习计划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创新学习形式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采用小组讨论、辩论等形式，提高学习效果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采用角色扮演、情景模拟等形式，提高学生的学习兴趣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采用实地考察、社会实践等形式，培养学生的实践能力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创新学习方法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采用启发式教学法，培养学生的思维能力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采用案例分析法，培养学生的分析问题能力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采用任务驱动法，培养学生的解决问题的能力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创新班会学习形式与方法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激发学生学习兴趣与积极性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激发学习兴趣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通过有趣的学习内容，激发学生的学习兴趣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通过教师的个人魅力，激发学生的学习兴趣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通过学生的成功案例，激发学生的学习兴趣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提高学习积极性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通过奖励机制，提高学生的学习积极性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通过竞争机制，提高学生的学习积极性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通过教师的鼓励，提高学生的学习积极性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班会学习办法的实践案例分析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成功案例分享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分享成功的班会学习案例，供其他班级借鉴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分析成功案例中的关键因素，提高学习效果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总结成功案例中的经验教训，避免重复错误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启示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启示其他班级如何制定合理的班会学习计划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启示其他班级如何创新班会学习形式与方法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启示其他班级如何激发学生的学习兴趣与积极性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成功案例分享与启示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https://d.book118.com/396220011155010051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班会学习办法探讨与实践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2024-09-17T15:06:20.626</cp:lastPrinted>
  <dcterms:created xsi:type="dcterms:W3CDTF">2024-09-17T07:06:20Z</dcterms:created>
  <dcterms:modified xsi:type="dcterms:W3CDTF">2024-09-17T07:06:22Z</dcterms:modified>
</cp:coreProperties>
</file>