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21942-E2F0-4C63-BA48-4EA9A608C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1B82E-76D5-46E4-957B-B0504612A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015CF-D9CB-4BE5-ABB4-527844748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57419-6E0D-491D-9AC8-CC34889A9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E0D567-CD98-479C-9043-5EDD0C868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4A173C-89FC-4487-9331-92D7A0DDF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1EB7A4-18B8-4CBB-8B3E-8392343BE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16F36C-CAA8-4A37-9132-4D64C69F9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B91EA-8DA8-4694-8FBF-DBC33C254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22886-D683-4351-8502-6DCF9F904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6FA1C-FDCB-4284-A5DF-FAF25EFEE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22004320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口腔正畸前的准备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口腔正畸过程中的护理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口腔正畸后的护理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常见问题与解答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口腔正畸是指通过各种矫治器或装置对牙齿、牙槽骨及颌骨施加适当的“生物力”，使其产生生理性移动，从而调整口颌系统的平衡和稳定，达到口颌系统健康美观的目的。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口腔正畸的主要目标是改善牙齿排列、咬合关系以及面部美观，提高口腔健康水平和生活质量。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什么是口腔正畸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口腔正畸的适应症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上下牙弓关系异常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颞下颌关节紊乱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如开牙合、反牙合、偏牙合等。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如弹响、疼痛、张口受限等。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牙齿排列不齐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颌骨发育异常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口腔不良习惯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如拥挤、错位、间隙等。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如上颌前突、下颌后缩等。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如吮指、咬唇、吐舌等。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了解患者需求，收集基本信息，进行初步检查和诊断。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初诊咨询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当矫治目标达成后，逐渐去除矫治器，并进行保持，以维持矫治效果。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矫治完成与保持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根据患者具体情况，制定个性化的矫治计划，包括矫治方法、矫治器选择、治疗时间和疗程等。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制定矫治方案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根据矫治方案，选择合适的矫治器，并进行安装。矫治器可以是固定矫治器或活动矫治器。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矫治器安装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在矫治过程中，定期进行复查和调整，确保矫治效果符合预期。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定期复查与调整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口腔正畸的治疗流程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口腔正畸前的准备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通过阅读相关书籍、观看视频等方式，了解口腔正畸的基本原理、过程和预期效果，减少对未知的恐惧。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了解正畸知识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正畸是一个需要耐心和积极配合的过程，保持乐观的心态有助于更好地应对可能出现的困难和不适。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保持积极心态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7" r="1679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在决定进行正畸前，咨询专业的口腔医生，了解个人情况是否适合正畸，以及预期的正畸效果。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寻求专业建议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口腔健康检查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在开始正畸前，进行全面的口腔健康检查，确保没有其他口腔问题（如龋齿、牙周病等），以便更好地进行正畸。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洁牙与牙周治疗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在正畸前进行洁牙和牙周治疗，清除牙结石和牙菌斑，减少口腔感染的风险。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牙齿填补与治疗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对存在龋齿或牙齿缺损的情况，进行填补或治疗，以避免在正畸过程中发生进一步损坏。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口腔卫生习惯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在正畸期间，需要更加注重口腔卫生，坚持每天刷牙、使用牙线和漱口水，以防止牙菌斑和龋齿的发生。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避免吃过硬、过黏、过甜的食物，以免损坏矫治器或引发疼痛。选择软、易消化的食物，保持口腔清洁。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避免不良习惯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如有吸烟、嚼槟榔等不良习惯，应在正畸前戒除或减少，以免影响正畸效果和口腔健康。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012" r="1201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口腔正畸过程中的护理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https://d.book118.com/396220043202010055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2024-09-23T09:08:32.098</cp:lastPrinted>
  <dcterms:created xsi:type="dcterms:W3CDTF">2024-09-23T01:08:32Z</dcterms:created>
  <dcterms:modified xsi:type="dcterms:W3CDTF">2024-09-23T01:08:34Z</dcterms:modified>
</cp:coreProperties>
</file>