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50DC6-6FB2-4734-AF3A-7B63328E9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B6594-1121-4E3E-9503-0426223E0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60638-54A9-4959-B05F-F89760C3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FE37C-0B18-42E0-BDCD-97A43F574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CDA42-9DF1-4542-A420-BCC4916B3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8DDED-0026-465E-A9FD-AF80F893C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C9EF3-5CC7-4E34-9E7F-771ECE768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A8318-C3F6-4E63-9D42-A31D0038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3A4AA-478E-4C03-8866-BFB47D93D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D0582-6D0E-438A-B629-7F2BE855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D22E5-6B3B-4773-8CD7-CEA473984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2203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项目问题分析和解决方案跟踪和解决措施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解决方案设计与评估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解决方案实施计划制定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解决方案跟踪监控与调整优化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总结回顾与未来改进方向探讨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在项目执行过程中，明确出现的与预期目标偏离或阻碍项目进展的具体事项或情况。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通过项目监控、风险评估、干系人反馈等手段，及时发现并记录项目中存在的问题。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分析问题对项目进度、成本、质量、范围等方面造成的实际或潜在影响。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根据问题影响的程度和紧急程度，对问题进行严重性评级，为后续处理提供依据。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问题影响及严重性评估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根据项目问题的性质、来源、影响范围等因素，对问题进行分类，如技术问题、管理问题、资源问题等。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综合考虑问题的严重性、紧迫性、解决难度等因素，对问题进行优先级排序，确定处理的先后顺序。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问题分类与优先级排序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根本原因分析法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明确问题的具体表现和影响范围，为后续分析提供基础。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收集与问题相关的各种数据，包括历史数据、实时数据、用户反馈等。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运用因果分析、故障树分析等方法，深入挖掘问题的根本原因。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根据分析结果，制定相应的解决措施和预防措施。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通过绘制流程图，清晰地展示问题发生的整个过程和各个环节，有助于识别问题发生的关键节点和潜在风险。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利用鱼骨图对问题原因进行分类和归纳，形象地展示问题原因之间的层次关系和逻辑关系，有助于全面分析问题。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流程图与鱼骨图应用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根据问题性质和分析需求，确定需要收集的数据类型和来源，确保数据的准确性和完整性。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运用统计分析方法，对收集到的数据进行处理和分析，揭示问题背后的规律和趋势。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通过图表、图像等方式将数据呈现出来，使分析结果更加直观和易于理解。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数据收集与统计分析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组织项目团队成员进行自由讨论，激发创新思维，提出多种可能的解决方案。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将问题逐层分解，找出问题的根本原因和影响因素，形成问题树，从而提出针对性的解决方案。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问题树分析法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借鉴其他领域的成功经验或方法，将其应用于当前项目问题的解决。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解决方案创意生成方法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方案可行性评估标准制定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评估解决方案是否符合技术规范和标准，以及现有技术条件是否支持方案实施。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分析解决方案的经济成本和效益，确保方案在经济上合理可行。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考虑解决方案对社会、环境等方面的影响，确保方案符合社会道德和法律法规要求。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https://d.book118.com/396222033021010042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2024-09-09T09:20:05.305</cp:lastPrinted>
  <dcterms:created xsi:type="dcterms:W3CDTF">2024-09-09T01:20:05Z</dcterms:created>
  <dcterms:modified xsi:type="dcterms:W3CDTF">2024-09-09T01:20:07Z</dcterms:modified>
</cp:coreProperties>
</file>