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F2613-6126-4FF4-8009-EA0A6B23A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2B27C-540A-48A9-AD9B-4B9D0C7A9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EA448-5238-4D4B-B1D9-F22354A2B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CDDAC-C4E5-4F9A-ABF0-057046B40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DD0B13-99FD-49AE-A72F-631A62CB9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0EDE11-6363-484A-BC06-0CD2C9562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FC2F63-AFD1-4EE4-89DE-8A382B886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34815-5B8B-48BA-9E1B-1DF30535A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54B5E-E259-4993-8805-487D29DB1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30678-1520-448D-BB1E-6CBC0775A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E7D5F-93A5-43B7-9F70-0ECF66987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22221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护理质量安全与风险管理的病人安全事件案例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病人安全事件概述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通过分析病人安全事件案例，总结经验教训，持续改进护理实践，提升护理质量。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通过案例学习，增强护理人员对病人安全事件的敏感性和应对能力，减少类似事件的发生，保障病人安全。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促进风险管理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通过案例分析和讨论，识别潜在的风险因素，制定针对性的风险管理措施，降低医疗风险。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病人安全事件类型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事件发生时间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涉及人员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处理及结果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包括跌倒、用药错误、压疮、感染等常见病人安全事件类型。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选取近一年内发生的病人安全事件案例进行分析。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包括护理人员、医生、药师等多学科团队成员。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详细阐述事件的处理过程、采取的措施以及最终的处理结果。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病人安全事件概述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在医疗护理过程中发生的，可能导致或已经导致病人受到伤害或死亡的不良事件。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病人安全事件定义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根据事件性质、后果严重程度等，可分为医疗事故、医疗差错、医疗意外、并发症、院内感染等。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病人安全事件分类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包括医疗技术因素、医疗设备因素、医护人员因素、管理因素等。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如医护人员经验不足、技能水平不高、责任心不强、沟通不畅等，以及医院管理制度不完善、监管不到位等。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发生原因及影响因素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病人安全事件可能导致病人身体受损、残疾甚至死亡，给病人及其家庭带来巨大痛苦和损失，同时也会影响医院声誉和医护人员职业生涯。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必须高度重视病人安全，加强医护人员培训和管理，完善医院管理制度和监管机制，提高医疗护理质量和安全水平，保障病人安全。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严重后果与教训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包括护理人员数量、技能和教育培训水平等，评估护理服务的基础能力。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涉及护理服务的各个环节，如护理程序执行、病人沟通、护理措施落实等，反映护理工作的实际过程。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过程指标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关注病人健康状况改善、满意度和不良事件发生率等，衡量护理服务的最终效果。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结果指标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护理质量评估指标体系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护理人力资源不足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护士教育培训不足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护理服务流程不规范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病人及家属沟通不畅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导致护士工作负荷过重，影响护理质量和病人安全。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缺乏标准化和规范化管理，容易导致护理疏漏和不良事件。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缺乏专业技能和知识更新，难以满足病人日益增长的护理需求。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影响病人对护理服务的理解和配合，增加护理难度和风险。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通过增加护士数量、提高护士待遇等措施，减轻护士工作负荷，提高护理服务质量。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加强护理人力资源建设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完善护士教育培训体系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规范护理服务流程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加强与病人及家属的沟通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开展专业技能培训和知识更新课程，提高护士的专业素养和综合能力。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制定并执行标准化、规范化的护理服务流程和管理制度，减少护理疏漏和不良事件的发生。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建立有效的沟通机制，及时了解病人需求和意见反馈，提高病人满意度和信任度。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改进措施及效果评价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https://d.book118.com/396222221020010042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2024-09-09T08:29:58.442</cp:lastPrinted>
  <dcterms:created xsi:type="dcterms:W3CDTF">2024-09-09T00:29:58Z</dcterms:created>
  <dcterms:modified xsi:type="dcterms:W3CDTF">2024-09-09T00:30:00Z</dcterms:modified>
</cp:coreProperties>
</file>