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1FD73-B071-4A46-A7E0-08527D05D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9FD81-D66B-47AA-AF0F-A804DFD0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06E8A-D8C1-427A-BDA3-03798A5A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E9D88-DE67-4E19-B1E6-8E9DA968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7F3026-4C26-4EC6-8F59-E3D7AD26A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7018A-0741-494C-8322-EB5B7DC7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52BCA-29E2-472D-8DFC-14F20EBE9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B8C40-3249-4B8D-BFE3-751B6399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46DC9-6637-4E8F-9189-5E56525BF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4FF81-297C-453A-AF2C-CAD5963F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C29DC-5AEE-4F48-A8E1-C4B5A30D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30110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汽车平顺性性能试验解析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1326490"/>
            <a:ext cx="5295900" cy="4686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汽车平顺性性能试验概述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平顺性试验方法详解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平顺性性能影响因素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平顺性性能提升策略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平顺性性能试验案例分析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平顺性性能试验未来发展趋势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汽车平顺性性能试验概述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汽车平顺性是指乘员在汽车行驶过程中所感受到的振动、冲击、噪音、加速度等指标，这些指标对乘员的舒适度和健康有着重要影响。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平顺性定义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良好的平顺性对于提高乘员的舒适度和驾驶安全性至关重要，有助于减少驾驶员和乘客的疲劳、晕车等问题，提高行驶安全性。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平顺性的重要性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平顺性定义及重要性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通过对汽车进行平顺性试验，评估车辆在行驶过程中产生的振动、冲击、噪音等指标，以确定车辆的平顺性能是否满足设计要求和相关标准。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平顺性试验主要包括道路试验和台架试验两种。其中，道路试验是在实际道路上测试车辆的平顺性指标，台架试验则是在实验室内模拟不同工况下测试车辆的平顺性指标。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平顺性试验目的和内容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平顺性试验一般包括以下步骤：准备工作、数据采集、数据处理和分析、结果评价和报告编写。其中，数据采集是整个试验过程中最为关键的环节，需要使用高精度的测试设备和仪器来获取准确的测试数据。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平顺性试验的标准包括国际标准和行业标准。中国主要采用的国家标准是《GB/T 4970-2009 汽车平顺性试验方法》。该标准规定了汽车平顺性试验的测试方法、评价指标、数据处理方法等，为汽车平顺性性能的评估提供了统一的标准。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平顺性试验流程和标准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平顺性试验方法详解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整车平顺性试验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83617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选择具有不同特征的路面，如平坦、坡道、弯道等，以及不同的道路条件，如干燥、湿滑、冰雪等。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试验场地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370216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使用高精度仪器来测量车辆的振动、加速度、速度等参数，如加速度计、速度计、位移计等。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试验设备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256815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在各种路况和条件下，对车辆进行行驶测试，记录相关参数，并对数据进行整理和分析。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试验过程</a:t>
            </a:r>
          </a:p>
        </p:txBody>
      </p:sp>
      <p:sp>
        <p:nvSpPr>
          <p:cNvPr id="36" name="AutoShape 36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9143413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对采集到的数据进行处理和分析，评价车辆的平顺性性能，包括振动频率、振幅、相位等参数。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0" name="Freeform 40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零部件平顺性试验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针对车辆的各个零部件，如悬挂系统、座椅、方向盘等。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试验对象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试验设备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试验过程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根据不同零部件的特点，选择相应的测试设备，如振动台、激振器、力传感器等。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在实验室中对各个零部件进行振动测试、疲劳强度测试等，以评估其在不同路况下的性能表现。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通过对测试数据的分析，评价各个零部件的平顺性性能，如振动特性、刚度、阻尼等参数。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利用有限元分析、多体动力学等仿真方法，建立车辆及零部件的模型。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建模方法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通过与实际测试数据的比较，验证模型的准确性和可信度。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模型验证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在模型中设定不同的参数和条件，预测车辆及零部件在不同条件下的平顺性性能。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性能预测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根据预测结果，对车辆及零部件的设计进行优化和改进，以提高其平顺性性能。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模拟仿真分析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平顺性性能影响因素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悬挂系统的设计、构造和性能对车辆的平顺性有很大的影响。悬挂系统能够吸收和缓冲来自路面的冲击，提供舒适的乘坐体验。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车辆自身因素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悬挂系统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轮胎的尺寸、胎压和充气状态都会影响车辆的平顺性。充气不足或胎压过高都会降低轮胎的吸震性能。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轮胎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21973" r="219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车身结构的设计和构造也会影响车辆的平顺性。例如，车身的刚度、重量分布和重心位置等都会影响车辆的平顺性。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车身结构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交通密度、速度和流量也会影响车辆的平顺性。在高速公路上行驶时，车辆需要承受较高的气流冲击。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路面条件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路面类型、状况和不平度都会影响车辆的平顺性。例如，破损的路面或桥梁接缝处可能会引发较大的冲击和振动。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风、雨、雪等恶劣天气条件可能会增加行驶中的不稳定性，从而影响车辆的平顺性。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67" r="1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外部环境因素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https://d.book118.com/396230110141010054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2024-09-21T19:15:09.860</cp:lastPrinted>
  <dcterms:created xsi:type="dcterms:W3CDTF">2024-09-21T11:15:09Z</dcterms:created>
  <dcterms:modified xsi:type="dcterms:W3CDTF">2024-09-21T11:15:11Z</dcterms:modified>
</cp:coreProperties>
</file>