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ACBA7-5B56-40CD-AA18-C451502D9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0B74F-264E-4742-A441-11382DBB9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D2427-7D94-470A-A1E9-DB41FF9DA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05C24E-8A5A-49FE-9F78-123DF5E58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49E59E-2068-4AB4-8678-191248F29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B9F58B-3ED5-49F4-9166-124332CAA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518E8D-B759-492D-A9BD-3395D98A3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E853D-716E-452A-B891-D02B42A8E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806A5A-5844-4F6F-80C7-D3C8F9EED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94040-EA04-4B5D-85B6-E14FEAF1E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6E980-797B-433D-9983-8CEA196E7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23014200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放射防护工作的方案编制与实施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放射防护工作方案编制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放射防护工作方案实施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放射防护工作中的安全防护措施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放射防护工作中的应急处理措施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放射防护工作的监管和评估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放射防护工作概述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25" r="236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放射防护工作是保护工作人员和公众免受电离辐射危害的重要措施，对于维护人类健康具有重要意义。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保护工作人员和公众健康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放射源一旦失控，可能对环境和人类造成严重影响。通过实施放射防护工作，可以确保放射源的安全使用和管理。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确保放射源安全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核能作为一种清洁、高效的能源，对于缓解能源危机、促进经济发展具有重要作用。放射防护工作是核能和平利用的重要保障。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促进核能和平利用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放射防护工作的重要性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实践正当化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任何伴有辐射的实践必须经过充分论证，权衡利弊，只有当该项实践所带来的社会总利益大于为其所付出的代价的时候，才认为该实践是正当的。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辐射防护最优化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在考虑了经济和社会等因素后，应当将一切辐射照射保持在可合理达到的尽量低的水平。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个人剂量限值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用基本的限值对个人所受的照射加以限制，保证个人受到的所有照射的剂量总和不超过规定限值。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放射防护工作的基本原则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《中华人民共和国放射性污染防治法》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该法规定了放射性污染防治的监督管理、核设施的放射性污染防治、核技术利用的放射性污染防治、铀（钍）矿和伴生放射性矿的放射性污染防治、放射性废物管理、法律责任等方面的内容。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《放射性同位素与射线装置安全和防护条例》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该条例规定了放射性同位素与射线装置的生产、销售、使用等活动的安全和防护要求，以及相关部门的监管职责和法律责任。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《电离辐射防护与辐射源安全基本标准》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该标准规定了电离辐射防护和辐射源安全的基本原则、要求和方法，包括实践正当性、防护最优化、个人剂量限值等方面的内容。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放射防护工作的相关法律法规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放射防护工作方案编制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确保放射工作人员和公众的安全，防止放射性物质对环境和人体造成危害。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国家相关法律法规、标准和规范，以及放射防护工作的实际情况和需求。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方案编制的目的和依据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包括放射源管理、工作人员防护、放射性废物处理、应急响应等方面。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针对可能发生的放射性事故，制定应急响应计划，包括应急组织、通讯联络、现场处置等方面。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了解放射源的种类、数量、活度等基本情况，评估潜在的风险和危害。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根据调查结果，制定相应的防护措施，如屏蔽、距离、时间等。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制定防护措施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明确放射源的管理责任、管理制度、监督检查等内容。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编制管理计划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方案编制的内容和步骤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合法合规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确保方案符合国家相关法律法规、标准和规范的要求。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方案应基于科学的原理和方法，确保防护措施的有效性和可行性。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方案应涵盖放射防护工作的各个方面，不留死角。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方案应具有可操作性，方便实施和执行。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方案编制中需要注意的问题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放射防护工作方案实施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准备防护用品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根据放射防护计划，准备相应的防护用品，如铅衣、铅围裙、铅屏风、个人剂量计等。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培训工作人员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对参与放射工作的人员进行放射防护知识培训，确保他们了解放射危害、防护措施和应急处理方法。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编制放射防护计划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根据放射源的类型、活度、使用场所等实际情况，制定详细的放射防护计划，明确防护措施、责任人、实施时间等。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282" b="1428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工作人员在操作放射源时，必须严格遵守操作规程，确保放射源的安全使用。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严格遵守操作规程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147" r="2614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正确佩戴防护用品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加强监测和记录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工作人员在操作放射源时，必须正确佩戴相应的防护用品，以降低自身受到的辐射剂量。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定期对放射工作场所进行辐射监测，记录监测结果，及时发现和处理潜在的安全隐患。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https://d.book118.com/396230142005010041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2024-09-07T17:09:08.088</cp:lastPrinted>
  <dcterms:created xsi:type="dcterms:W3CDTF">2024-09-07T09:09:08Z</dcterms:created>
  <dcterms:modified xsi:type="dcterms:W3CDTF">2024-09-07T09:09:09Z</dcterms:modified>
</cp:coreProperties>
</file>