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F4C28F-503D-4404-B27F-A29D2D082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3D5BE1-0571-4F89-9064-08E0A81FF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C91F8-5543-4406-822A-6237CBEA0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75BA01-A604-4A3A-A958-E907E69CD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8D0289-561B-45A8-BC3D-DF9DC1B3B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EA7655-B293-4F78-B41D-81ECC0403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5B5214-E653-4D68-9AC6-E8C43E6C1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D27D87-EB8D-47A0-AA5B-A7F12AF5D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57DCB1-FE83-4AA1-94AD-C8CFC53D4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D5996-E6AD-4319-B3B1-C79231268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AB9825-4893-4844-BF5C-7F85A797F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231123111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医院医务人员职业暴露的预防与处理培训与能力提升课件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医务人员职业暴露现状分析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能力提升与培训效果评价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促进医院安全管理水平提升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通过提高医务人员的职业暴露防护能力，进一步推动医院安全管理水平的提升，保障医疗质量和患者安全。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提高医务人员职业暴露防护意识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通过培训，使医务人员充分认识到职业暴露的危害性和防护的重要性，增强自我防护意识。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掌握职业暴露预防和处理技能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医务人员需要掌握正确的职业暴露预防和处理方法，降低职业暴露的风险。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医院全体医务人员，包括医生、护士、医技人员等。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参加培训的医务人员需具备基本的医学知识和操作技能，对职业暴露的危害性和防护方法有一定的了解。同时，要求医务人员能够积极参与培训，认真学习和掌握相关知识和技能。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125" r="28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指医务人员在从事诊疗、护理等工作过程中，接触有毒、有害物质或传染病病原体，从而损害健康或危及生命的一类职业暴露。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根据暴露源的不同，可分为感染性职业暴露、化学性职业暴露、放射性职业暴露等。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职业暴露分类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https://d.book118.com/396231123111010055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2024-09-22T22:14:47.587</cp:lastPrinted>
  <dcterms:created xsi:type="dcterms:W3CDTF">2024-09-22T14:14:47Z</dcterms:created>
  <dcterms:modified xsi:type="dcterms:W3CDTF">2024-09-22T14:14:49Z</dcterms:modified>
</cp:coreProperties>
</file>