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19779D7-CE05-4181-8F34-8713EDB1FE2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C73FD-40D3-4D36-8198-E2CA12BAA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42372-A0CB-4A42-9A7A-E5CD0A5FC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2717F-6466-4387-948F-E22537E4D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E826A-B703-4C71-BBCF-CE7F0C906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7649C0-94B0-461F-A44E-901F638FB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57D423-1FC9-43B2-BCAB-B1FFDCBE7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183090-A384-4333-8ED0-BFE7B7E97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64990-6219-44C4-A0FC-64E215C44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0EA7A-BE25-40DA-BDAB-08A4A4CE8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CB25F-F462-474E-BA4A-6C19B8339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EBA22-AD04-427E-8151-122BA0AAD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796C1DC-9E1F-482B-A9E4-94C04751FA8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E020F0A-52B1-4554-B66B-C62393C4E0F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3221305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竞争对手情报收集与分析规划书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竞争对手情报收集与分析规划书简介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初步调研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战略规划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实施与监测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竞争对手情报收集与分析规划书简介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https://d.book118.com/396232213053010103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竞争对手情报收集与分析规划书</vt:lpstr>
      <vt:lpstr>目录</vt:lpstr>
      <vt:lpstr>第一章 竞争对手情报收集与分析规划书简介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2024-09-28T13:35:08.741</cp:lastPrinted>
  <dcterms:created xsi:type="dcterms:W3CDTF">2024-09-28T05:35:08Z</dcterms:created>
  <dcterms:modified xsi:type="dcterms:W3CDTF">2024-09-28T05:35:10Z</dcterms:modified>
</cp:coreProperties>
</file>