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2883E7-28D6-4290-A8EA-8A12317FDA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72BD1-262C-4E01-8654-F7BB78439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91CB-A9C1-40A4-A874-5823C979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F8123-A2C4-4F13-81D7-F03B4F65A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EA0D1-87A6-45A2-A6F4-8DBFA92F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D0B3E-5CF9-44BF-A1ED-AF048BE2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6E2C0-822F-4EBA-A2F5-59BD5B34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CCF51-B6A8-4B5E-A326-3936A0C9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56FE9-8C6B-450B-A6EF-70655391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EAC35-A4F8-4350-996A-E5BE1EFD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41A8-35A9-4C70-8015-A24D698BC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4E9A6-C587-489F-8029-7C1B1D31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7E281D-9AFA-40E8-9D37-DAD05D6950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B24DD11-BA62-404B-95FA-77E9BE30773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221505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竞品销售对比与对策研究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竞品销售现状分析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竞品销售策略研究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竞品销售团队比较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竞品销售数据分析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竞品销售策略实施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竞品销售现状分析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https://d.book118.com/396232215053010103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竞品销售对比与对策研究</vt:lpstr>
      <vt:lpstr>目录</vt:lpstr>
      <vt:lpstr>第一章 竞品销售现状分析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2024-09-28T13:35:08.905</cp:lastPrinted>
  <dcterms:created xsi:type="dcterms:W3CDTF">2024-09-28T05:35:08Z</dcterms:created>
  <dcterms:modified xsi:type="dcterms:W3CDTF">2024-09-28T05:35:10Z</dcterms:modified>
</cp:coreProperties>
</file>