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8C322-3507-4F15-AC49-9BCAB60E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161D3-5975-468B-8F3A-D847CB4B0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77492-F388-4843-B8A3-B778F41E9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4FB4C-84E2-42B4-8682-A0278D86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396ACC-D297-490E-8008-D60A0EEC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4C617B-BEE6-4E25-B785-59641021B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FA562-558F-4FE3-9E3F-339A492F3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F1874-8CD3-4779-B2A2-D0D309E01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4BF97-D864-4D1F-A6DB-8D0A1495A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65845-D08E-449D-A90E-DDE326802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E51AD-E246-4511-9463-A5FCCEEF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33020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《指挥自动化技术》ppt课件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指挥自动化系统的构成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指挥自动化技术的关键技术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指挥自动化技术的发展趋势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指挥自动化技术的应用案例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指挥自动化技术是指利用计算机、通信和网络等技术，实现指挥信息的获取、传输、处理、共享和利用，以提高指挥效率和作战能力的一种技术手段。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高效性、实时性、准确性、综合性、保密性、抗干扰性等。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以电话、电报等传统通信手段为主，计算机技术应用较少。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计算机技术逐渐普及，出现了以计算机为核心的指挥自动化系统。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随着信息技术的发展，指挥自动化技术不断升级和完善，形成了现代指挥自动化系统。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指挥自动化技术的发展历程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指挥自动化技术在军事领域的应用最为广泛，涉及战略、战役、战术等多个层次。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军事指挥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在应对自然灾害、事故灾难等紧急事件时，指挥自动化技术可以快速响应，协调各方资源，提高应急处置效率。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应急指挥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在交通管理中，指挥自动化技术可以实时监测交通流量，优化信号控制，提高道路通行效率。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交通指挥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在城市管理中，指挥自动化技术可以整合各类资源，实现智能化管理，提高城市运行效率。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指挥自动化技术的应用领域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指挥自动化系统的构成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97" b="81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利用各种传感器、侦察手段和情报手段，实时获取敌我双方态势、地理信息、气象信息等。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利用通信网络，将获取的信息实时传输到指挥中心，为指挥员提供决策依据。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信息获取与传输系统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信息传输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辅助决策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利用各种算法和模型，对获取的信息进行分析处理，为指挥员提供辅助决策支持。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方案生成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根据敌我态势和任务需求，生成作战计划和方案，供指挥员决策参考。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将指挥员的决策指令下达到各作战单元，确保作战行动的协调一致。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对作战行动进行实时监控，及时掌握作战进展情况，对作战行动进行调整。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通信保障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建立稳定可靠的通信网络，确保信息传输的实时性和准确性。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对通信网络进行管理维护，确保网络的正常运行和安全保密。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通信网络系统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指挥自动化技术的关键技术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包括数据采集、清洗、整合等步骤，目的是将原始数据转化为有价值的信息。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通过统计、机器学习等方法对数据进行深入挖掘，发现数据背后的规律和趋势。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利用图表、图像等形式直观展示数据分析结果，帮助用户更好地理解数据。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大数据处理与分析技术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模拟人类的智能行为，实现人机交互、智能决策等功能。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利用算法让计算机从数据中自动提取规律，进行预测和分类等任务。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机器学习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基于神经网络的机器学习方法，能够处理大规模复杂数据，提高预测和分类的准确性。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通过网络提供弹性可配置的资源池，实现计算资源的共享和按需分配。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将计算能力下沉到设备端，减少数据传输延迟，提高响应速度。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通过传感器、射频识别等技术实现物体与互联网的连接，实现远程监控和控制。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https://d.book118.com/396233020033010045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2024-09-13T21:09:25.651</cp:lastPrinted>
  <dcterms:created xsi:type="dcterms:W3CDTF">2024-09-13T13:09:25Z</dcterms:created>
  <dcterms:modified xsi:type="dcterms:W3CDTF">2024-09-13T13:09:27Z</dcterms:modified>
</cp:coreProperties>
</file>