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897103-5BCC-44E7-AB8A-FE55E08C47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624142-D1EC-4800-A9F9-D2129B9F47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489BEA-1E06-449F-B7F2-AAE0ADBBD4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EEEF7F-B07E-40A5-BAD2-C65514E0B3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2C94EE-4AB5-428D-9411-2B7EA5364B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31B0FC-2050-4087-8B12-01F830805D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B890A3-CE0C-4B19-9A6F-B0CB076523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48678B-FAAF-4357-8C85-40282A82F4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94AE83-8C4F-40D0-9113-764A058E03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22D48A-2C0D-4BE5-B9A8-1323FE9204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462CF1-B6BC-43C3-9F33-F076FF54B0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6233033130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solidFill>
                <a:latin typeface="Microsoft Yahei"/>
                <a:ea typeface="Microsoft Yahei"/>
                <a:cs typeface="Microsoft Yahei"/>
              </a:rPr>
              <a:t>对物流企业营销策略的研究</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物流企业营销策略概述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物流企业营销策略分析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物流企业营销策略案例研究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物流企业营销策略的优化与创新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1250" r="312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物流业发展迅速</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随着全球化和互联网的普及，物流业作为支撑经济发展的重要行业，发展迅速，市场规模不断扩大。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营销策略对企业竞争力影响显著</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在激烈的市场竞争中，物流企业需要制定有效的营销策略来吸引客户、提高市场份额和增加利润。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研究意义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通过对物流企业营销策略的研究，有助于企业了解市场需求、优化资源配置、提升服务质量和客户满意度，从而增强企业竞争力。</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研究背景与意义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6" b="4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本研究旨在深入探讨物流企业的营销策略，分析其现状、问题与挑战，并提出相应的优化建议。</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本研究将重点关注物流企业如何制定有效的营销策略、如何满足客户需求、如何提高客户满意度以及如何提升企业竞争力等问题。</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研究目的与问题</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研究问题</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物流企业营销策略概述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物流企业营销策略是指物流企业为实现其营销目标而采取的一系列营销手段和方法的组合。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物流企业营销策略具有系统性、动态性、创新性、竞争性等特点，需要综合考虑市场需求、竞争态势、企业资源等多个因素。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389" b="2389"/>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物流企业营销策略的定义与特点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提高企业竞争力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有效的营销策略可以帮助物流企业在激烈的市场竞争中脱颖而出，吸引更多的客户和市场份额。</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提升客户满意度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通过合理的营销策略，物流企业可以更好地满足客户需求，提高客户满意度和忠诚度。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促进企业成长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成功的营销策略有助于物流企业拓展业务范围，提高市场份额，促进企业的成长和发展。</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物流企业营销策略的重要性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历史回顾</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物流企业营销策略的发展历程经历了从传统营销到现代营销的转变，随着市场环境的变化和企业竞争的加剧，物流企业的营销策略也在不断更新和升级。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未来，物流企业的营销策略将更加注重数字化、智能化、个性化等方面的发展，以适应不断变化的市场需求和竞争态势。同时，绿色物流、可持续发展等理念也将成为物流企业营销策略的重要考虑因素。</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物流企业营销策略的历史与发展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物流企业营销策略分析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333" r="11333"/>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产品定位</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明确物流企业的服务定位，以满足不同客户群体的需求。</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服务创新</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不断优化和改进物流服务，提高服务质量和效率。</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增值服务</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提供个性化、差异化的增值服务，增加客户黏性和满意度。</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根据企业的成本和市场需求制定价格。</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成本导向定价</a:t>
            </a:r>
          </a:p>
        </p:txBody>
      </p:sp>
      <p:pic>
        <p:nvPicPr>
          <p:cNvPr id="5" name="Picture 5"/>
          <p:cNvPicPr>
            <a:picLocks noChangeAspect="1"/>
          </p:cNvPicPr>
          <p:nvPr/>
        </p:nvPicPr>
        <p:blipFill>
          <a:blip r:embed="rId2"/>
          <a:srcRect l="8125" r="81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参考竞争对手的价格策略，制定具有竞争力的价格。</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竞争导向定价</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根据客户对物流服务的期望和需求，制定合理的价格。</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价值导向定价</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208" r="1920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建立自己的物流网络和渠道，直接与客户进行合作。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直接渠道</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通过第三方合作伙伴或代理商开拓市场和客户。</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间接渠道</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利用互联网和电子商务平台进行线上营销和服务。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线上渠道</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https://d.book118.com/396233033130010052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2024-09-18T23:50:21.157</cp:lastPrinted>
  <dcterms:created xsi:type="dcterms:W3CDTF">2024-09-18T15:50:21Z</dcterms:created>
  <dcterms:modified xsi:type="dcterms:W3CDTF">2024-09-18T15:50:22Z</dcterms:modified>
</cp:coreProperties>
</file>